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701" r:id="rId2"/>
    <p:sldId id="704" r:id="rId3"/>
    <p:sldId id="699" r:id="rId4"/>
    <p:sldId id="712" r:id="rId5"/>
    <p:sldId id="713" r:id="rId6"/>
    <p:sldId id="686" r:id="rId7"/>
    <p:sldId id="724" r:id="rId8"/>
    <p:sldId id="705" r:id="rId9"/>
    <p:sldId id="714" r:id="rId10"/>
    <p:sldId id="263" r:id="rId11"/>
    <p:sldId id="589" r:id="rId12"/>
    <p:sldId id="706" r:id="rId13"/>
    <p:sldId id="707" r:id="rId14"/>
    <p:sldId id="488" r:id="rId15"/>
    <p:sldId id="708" r:id="rId16"/>
    <p:sldId id="510" r:id="rId17"/>
    <p:sldId id="709" r:id="rId18"/>
    <p:sldId id="710" r:id="rId19"/>
    <p:sldId id="711" r:id="rId20"/>
    <p:sldId id="690" r:id="rId21"/>
    <p:sldId id="700" r:id="rId2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242"/>
    <a:srgbClr val="E64626"/>
    <a:srgbClr val="014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5" autoAdjust="0"/>
    <p:restoredTop sz="86408" autoAdjust="0"/>
  </p:normalViewPr>
  <p:slideViewPr>
    <p:cSldViewPr snapToGrid="0" snapToObjects="1">
      <p:cViewPr varScale="1">
        <p:scale>
          <a:sx n="72" d="100"/>
          <a:sy n="72" d="100"/>
        </p:scale>
        <p:origin x="1454" y="43"/>
      </p:cViewPr>
      <p:guideLst>
        <p:guide orient="horz" pos="2120"/>
        <p:guide pos="2864"/>
      </p:guideLst>
    </p:cSldViewPr>
  </p:slideViewPr>
  <p:outlineViewPr>
    <p:cViewPr>
      <p:scale>
        <a:sx n="33" d="100"/>
        <a:sy n="33" d="100"/>
      </p:scale>
      <p:origin x="19" y="33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sim Ahmed" userId="0d9064a6-3137-4781-a680-3857194b023d" providerId="ADAL" clId="{483A8670-8921-4996-A36E-6B6203B0FB81}"/>
    <pc:docChg chg="undo custSel addSld delSld modSld">
      <pc:chgData name="Nasim Ahmed" userId="0d9064a6-3137-4781-a680-3857194b023d" providerId="ADAL" clId="{483A8670-8921-4996-A36E-6B6203B0FB81}" dt="2024-10-29T06:20:12.385" v="172" actId="478"/>
      <pc:docMkLst>
        <pc:docMk/>
      </pc:docMkLst>
      <pc:sldChg chg="delSp modSp add mod">
        <pc:chgData name="Nasim Ahmed" userId="0d9064a6-3137-4781-a680-3857194b023d" providerId="ADAL" clId="{483A8670-8921-4996-A36E-6B6203B0FB81}" dt="2024-10-29T06:20:12.385" v="172" actId="478"/>
        <pc:sldMkLst>
          <pc:docMk/>
          <pc:sldMk cId="0" sldId="257"/>
        </pc:sldMkLst>
      </pc:sldChg>
      <pc:sldChg chg="modSp del">
        <pc:chgData name="Nasim Ahmed" userId="0d9064a6-3137-4781-a680-3857194b023d" providerId="ADAL" clId="{483A8670-8921-4996-A36E-6B6203B0FB81}" dt="2024-10-13T00:08:55.343" v="61" actId="47"/>
        <pc:sldMkLst>
          <pc:docMk/>
          <pc:sldMk cId="0" sldId="268"/>
        </pc:sldMkLst>
      </pc:sldChg>
      <pc:sldChg chg="modSp mod">
        <pc:chgData name="Nasim Ahmed" userId="0d9064a6-3137-4781-a680-3857194b023d" providerId="ADAL" clId="{483A8670-8921-4996-A36E-6B6203B0FB81}" dt="2024-10-13T00:08:23.369" v="60" actId="207"/>
        <pc:sldMkLst>
          <pc:docMk/>
          <pc:sldMk cId="3044937965" sldId="686"/>
        </pc:sldMkLst>
      </pc:sldChg>
      <pc:sldChg chg="modSp mod">
        <pc:chgData name="Nasim Ahmed" userId="0d9064a6-3137-4781-a680-3857194b023d" providerId="ADAL" clId="{483A8670-8921-4996-A36E-6B6203B0FB81}" dt="2024-10-28T08:40:53.890" v="167" actId="6549"/>
        <pc:sldMkLst>
          <pc:docMk/>
          <pc:sldMk cId="2862312987" sldId="692"/>
        </pc:sldMkLst>
      </pc:sldChg>
      <pc:sldChg chg="modSp mod">
        <pc:chgData name="Nasim Ahmed" userId="0d9064a6-3137-4781-a680-3857194b023d" providerId="ADAL" clId="{483A8670-8921-4996-A36E-6B6203B0FB81}" dt="2024-10-13T00:11:47.144" v="165" actId="20577"/>
        <pc:sldMkLst>
          <pc:docMk/>
          <pc:sldMk cId="110356540" sldId="712"/>
        </pc:sldMkLst>
      </pc:sldChg>
      <pc:sldChg chg="modSp mod">
        <pc:chgData name="Nasim Ahmed" userId="0d9064a6-3137-4781-a680-3857194b023d" providerId="ADAL" clId="{483A8670-8921-4996-A36E-6B6203B0FB81}" dt="2024-10-12T23:58:08.405" v="22" actId="20577"/>
        <pc:sldMkLst>
          <pc:docMk/>
          <pc:sldMk cId="2017383393" sldId="718"/>
        </pc:sldMkLst>
      </pc:sldChg>
      <pc:sldChg chg="modSp mod">
        <pc:chgData name="Nasim Ahmed" userId="0d9064a6-3137-4781-a680-3857194b023d" providerId="ADAL" clId="{483A8670-8921-4996-A36E-6B6203B0FB81}" dt="2024-10-13T00:07:11.084" v="57"/>
        <pc:sldMkLst>
          <pc:docMk/>
          <pc:sldMk cId="3191359292" sldId="726"/>
        </pc:sldMkLst>
      </pc:sldChg>
      <pc:sldChg chg="modSp mod">
        <pc:chgData name="Nasim Ahmed" userId="0d9064a6-3137-4781-a680-3857194b023d" providerId="ADAL" clId="{483A8670-8921-4996-A36E-6B6203B0FB81}" dt="2024-10-12T23:58:36.138" v="24" actId="20577"/>
        <pc:sldMkLst>
          <pc:docMk/>
          <pc:sldMk cId="3324819288" sldId="729"/>
        </pc:sldMkLst>
      </pc:sldChg>
      <pc:sldChg chg="modSp mod">
        <pc:chgData name="Nasim Ahmed" userId="0d9064a6-3137-4781-a680-3857194b023d" providerId="ADAL" clId="{483A8670-8921-4996-A36E-6B6203B0FB81}" dt="2024-10-13T00:04:32.218" v="29" actId="113"/>
        <pc:sldMkLst>
          <pc:docMk/>
          <pc:sldMk cId="2654642310" sldId="751"/>
        </pc:sldMkLst>
      </pc:sldChg>
    </pc:docChg>
  </pc:docChgLst>
  <pc:docChgLst>
    <pc:chgData name="Nasim Ahmed" userId="0d9064a6-3137-4781-a680-3857194b023d" providerId="ADAL" clId="{13A76718-6413-4394-80E8-61487644D734}"/>
    <pc:docChg chg="custSel addSld delSld modSld sldOrd">
      <pc:chgData name="Nasim Ahmed" userId="0d9064a6-3137-4781-a680-3857194b023d" providerId="ADAL" clId="{13A76718-6413-4394-80E8-61487644D734}" dt="2023-10-26T21:49:08.153" v="1555" actId="6549"/>
      <pc:docMkLst>
        <pc:docMk/>
      </pc:docMkLst>
      <pc:sldChg chg="modSp mod">
        <pc:chgData name="Nasim Ahmed" userId="0d9064a6-3137-4781-a680-3857194b023d" providerId="ADAL" clId="{13A76718-6413-4394-80E8-61487644D734}" dt="2023-10-26T20:41:49.629" v="1265" actId="255"/>
        <pc:sldMkLst>
          <pc:docMk/>
          <pc:sldMk cId="0" sldId="263"/>
        </pc:sldMkLst>
      </pc:sldChg>
      <pc:sldChg chg="modSp mod">
        <pc:chgData name="Nasim Ahmed" userId="0d9064a6-3137-4781-a680-3857194b023d" providerId="ADAL" clId="{13A76718-6413-4394-80E8-61487644D734}" dt="2023-10-26T20:34:45.419" v="1180" actId="122"/>
        <pc:sldMkLst>
          <pc:docMk/>
          <pc:sldMk cId="1711196178" sldId="402"/>
        </pc:sldMkLst>
      </pc:sldChg>
      <pc:sldChg chg="modSp mod">
        <pc:chgData name="Nasim Ahmed" userId="0d9064a6-3137-4781-a680-3857194b023d" providerId="ADAL" clId="{13A76718-6413-4394-80E8-61487644D734}" dt="2023-10-26T20:31:08.119" v="1145" actId="14100"/>
        <pc:sldMkLst>
          <pc:docMk/>
          <pc:sldMk cId="695418735" sldId="510"/>
        </pc:sldMkLst>
      </pc:sldChg>
      <pc:sldChg chg="modSp mod">
        <pc:chgData name="Nasim Ahmed" userId="0d9064a6-3137-4781-a680-3857194b023d" providerId="ADAL" clId="{13A76718-6413-4394-80E8-61487644D734}" dt="2023-10-26T20:32:27.061" v="1159" actId="20577"/>
        <pc:sldMkLst>
          <pc:docMk/>
          <pc:sldMk cId="2074608293" sldId="603"/>
        </pc:sldMkLst>
      </pc:sldChg>
      <pc:sldChg chg="modSp mod">
        <pc:chgData name="Nasim Ahmed" userId="0d9064a6-3137-4781-a680-3857194b023d" providerId="ADAL" clId="{13A76718-6413-4394-80E8-61487644D734}" dt="2023-10-26T20:33:23.581" v="1170" actId="20577"/>
        <pc:sldMkLst>
          <pc:docMk/>
          <pc:sldMk cId="1675315863" sldId="661"/>
        </pc:sldMkLst>
      </pc:sldChg>
      <pc:sldChg chg="modSp mod">
        <pc:chgData name="Nasim Ahmed" userId="0d9064a6-3137-4781-a680-3857194b023d" providerId="ADAL" clId="{13A76718-6413-4394-80E8-61487644D734}" dt="2023-10-26T21:17:29.695" v="1544" actId="122"/>
        <pc:sldMkLst>
          <pc:docMk/>
          <pc:sldMk cId="2034271100" sldId="662"/>
        </pc:sldMkLst>
      </pc:sldChg>
      <pc:sldChg chg="addSp modSp mod">
        <pc:chgData name="Nasim Ahmed" userId="0d9064a6-3137-4781-a680-3857194b023d" providerId="ADAL" clId="{13A76718-6413-4394-80E8-61487644D734}" dt="2023-10-26T21:49:08.153" v="1555" actId="6549"/>
        <pc:sldMkLst>
          <pc:docMk/>
          <pc:sldMk cId="2385120363" sldId="687"/>
        </pc:sldMkLst>
      </pc:sldChg>
      <pc:sldChg chg="modSp mod">
        <pc:chgData name="Nasim Ahmed" userId="0d9064a6-3137-4781-a680-3857194b023d" providerId="ADAL" clId="{13A76718-6413-4394-80E8-61487644D734}" dt="2023-10-26T21:09:21.062" v="1458" actId="20577"/>
        <pc:sldMkLst>
          <pc:docMk/>
          <pc:sldMk cId="1736951918" sldId="693"/>
        </pc:sldMkLst>
      </pc:sldChg>
      <pc:sldChg chg="modSp mod">
        <pc:chgData name="Nasim Ahmed" userId="0d9064a6-3137-4781-a680-3857194b023d" providerId="ADAL" clId="{13A76718-6413-4394-80E8-61487644D734}" dt="2023-10-26T21:09:29.543" v="1459"/>
        <pc:sldMkLst>
          <pc:docMk/>
          <pc:sldMk cId="1487005449" sldId="694"/>
        </pc:sldMkLst>
      </pc:sldChg>
      <pc:sldChg chg="modSp mod">
        <pc:chgData name="Nasim Ahmed" userId="0d9064a6-3137-4781-a680-3857194b023d" providerId="ADAL" clId="{13A76718-6413-4394-80E8-61487644D734}" dt="2023-10-26T21:09:34.635" v="1460"/>
        <pc:sldMkLst>
          <pc:docMk/>
          <pc:sldMk cId="991498002" sldId="695"/>
        </pc:sldMkLst>
      </pc:sldChg>
      <pc:sldChg chg="modSp mod">
        <pc:chgData name="Nasim Ahmed" userId="0d9064a6-3137-4781-a680-3857194b023d" providerId="ADAL" clId="{13A76718-6413-4394-80E8-61487644D734}" dt="2023-10-26T21:09:39.373" v="1461"/>
        <pc:sldMkLst>
          <pc:docMk/>
          <pc:sldMk cId="2797253195" sldId="696"/>
        </pc:sldMkLst>
      </pc:sldChg>
      <pc:sldChg chg="modSp mod">
        <pc:chgData name="Nasim Ahmed" userId="0d9064a6-3137-4781-a680-3857194b023d" providerId="ADAL" clId="{13A76718-6413-4394-80E8-61487644D734}" dt="2023-10-26T21:09:44.560" v="1462"/>
        <pc:sldMkLst>
          <pc:docMk/>
          <pc:sldMk cId="4136265961" sldId="697"/>
        </pc:sldMkLst>
      </pc:sldChg>
      <pc:sldChg chg="modSp mod">
        <pc:chgData name="Nasim Ahmed" userId="0d9064a6-3137-4781-a680-3857194b023d" providerId="ADAL" clId="{13A76718-6413-4394-80E8-61487644D734}" dt="2023-10-26T21:48:48.592" v="1553" actId="20577"/>
        <pc:sldMkLst>
          <pc:docMk/>
          <pc:sldMk cId="2535537423" sldId="702"/>
        </pc:sldMkLst>
      </pc:sldChg>
      <pc:sldChg chg="modSp del mod">
        <pc:chgData name="Nasim Ahmed" userId="0d9064a6-3137-4781-a680-3857194b023d" providerId="ADAL" clId="{13A76718-6413-4394-80E8-61487644D734}" dt="2023-10-26T21:48:58.808" v="1554" actId="47"/>
        <pc:sldMkLst>
          <pc:docMk/>
          <pc:sldMk cId="248288456" sldId="703"/>
        </pc:sldMkLst>
      </pc:sldChg>
      <pc:sldChg chg="modSp mod">
        <pc:chgData name="Nasim Ahmed" userId="0d9064a6-3137-4781-a680-3857194b023d" providerId="ADAL" clId="{13A76718-6413-4394-80E8-61487644D734}" dt="2023-10-26T19:45:42.702" v="44" actId="20577"/>
        <pc:sldMkLst>
          <pc:docMk/>
          <pc:sldMk cId="1089025034" sldId="706"/>
        </pc:sldMkLst>
      </pc:sldChg>
      <pc:sldChg chg="modSp mod">
        <pc:chgData name="Nasim Ahmed" userId="0d9064a6-3137-4781-a680-3857194b023d" providerId="ADAL" clId="{13A76718-6413-4394-80E8-61487644D734}" dt="2023-10-26T19:54:04.675" v="168" actId="20577"/>
        <pc:sldMkLst>
          <pc:docMk/>
          <pc:sldMk cId="1599633249" sldId="707"/>
        </pc:sldMkLst>
      </pc:sldChg>
      <pc:sldChg chg="modSp mod">
        <pc:chgData name="Nasim Ahmed" userId="0d9064a6-3137-4781-a680-3857194b023d" providerId="ADAL" clId="{13A76718-6413-4394-80E8-61487644D734}" dt="2023-10-26T21:11:27.158" v="1490" actId="27636"/>
        <pc:sldMkLst>
          <pc:docMk/>
          <pc:sldMk cId="110356540" sldId="712"/>
        </pc:sldMkLst>
      </pc:sldChg>
      <pc:sldChg chg="modSp mod">
        <pc:chgData name="Nasim Ahmed" userId="0d9064a6-3137-4781-a680-3857194b023d" providerId="ADAL" clId="{13A76718-6413-4394-80E8-61487644D734}" dt="2023-10-26T20:37:13.917" v="1189" actId="12"/>
        <pc:sldMkLst>
          <pc:docMk/>
          <pc:sldMk cId="3389974429" sldId="715"/>
        </pc:sldMkLst>
      </pc:sldChg>
      <pc:sldChg chg="modSp mod">
        <pc:chgData name="Nasim Ahmed" userId="0d9064a6-3137-4781-a680-3857194b023d" providerId="ADAL" clId="{13A76718-6413-4394-80E8-61487644D734}" dt="2023-10-26T20:31:42.297" v="1149"/>
        <pc:sldMkLst>
          <pc:docMk/>
          <pc:sldMk cId="2766446689" sldId="716"/>
        </pc:sldMkLst>
      </pc:sldChg>
      <pc:sldChg chg="modSp mod">
        <pc:chgData name="Nasim Ahmed" userId="0d9064a6-3137-4781-a680-3857194b023d" providerId="ADAL" clId="{13A76718-6413-4394-80E8-61487644D734}" dt="2023-10-26T20:35:54.002" v="1187" actId="122"/>
        <pc:sldMkLst>
          <pc:docMk/>
          <pc:sldMk cId="3646973931" sldId="717"/>
        </pc:sldMkLst>
      </pc:sldChg>
      <pc:sldChg chg="modSp add mod">
        <pc:chgData name="Nasim Ahmed" userId="0d9064a6-3137-4781-a680-3857194b023d" providerId="ADAL" clId="{13A76718-6413-4394-80E8-61487644D734}" dt="2023-10-26T21:04:38.578" v="1438" actId="20577"/>
        <pc:sldMkLst>
          <pc:docMk/>
          <pc:sldMk cId="2017383393" sldId="718"/>
        </pc:sldMkLst>
      </pc:sldChg>
      <pc:sldChg chg="modSp add mod">
        <pc:chgData name="Nasim Ahmed" userId="0d9064a6-3137-4781-a680-3857194b023d" providerId="ADAL" clId="{13A76718-6413-4394-80E8-61487644D734}" dt="2023-10-26T20:40:21.452" v="1242" actId="20577"/>
        <pc:sldMkLst>
          <pc:docMk/>
          <pc:sldMk cId="658257625" sldId="719"/>
        </pc:sldMkLst>
      </pc:sldChg>
      <pc:sldChg chg="modSp add mod">
        <pc:chgData name="Nasim Ahmed" userId="0d9064a6-3137-4781-a680-3857194b023d" providerId="ADAL" clId="{13A76718-6413-4394-80E8-61487644D734}" dt="2023-10-26T20:39:48.207" v="1233" actId="20577"/>
        <pc:sldMkLst>
          <pc:docMk/>
          <pc:sldMk cId="4212187101" sldId="720"/>
        </pc:sldMkLst>
      </pc:sldChg>
      <pc:sldChg chg="modSp add mod ord">
        <pc:chgData name="Nasim Ahmed" userId="0d9064a6-3137-4781-a680-3857194b023d" providerId="ADAL" clId="{13A76718-6413-4394-80E8-61487644D734}" dt="2023-10-26T20:39:13.193" v="1217" actId="14100"/>
        <pc:sldMkLst>
          <pc:docMk/>
          <pc:sldMk cId="903192564" sldId="721"/>
        </pc:sldMkLst>
      </pc:sldChg>
      <pc:sldChg chg="modSp add mod">
        <pc:chgData name="Nasim Ahmed" userId="0d9064a6-3137-4781-a680-3857194b023d" providerId="ADAL" clId="{13A76718-6413-4394-80E8-61487644D734}" dt="2023-10-26T21:16:57.578" v="1543" actId="20577"/>
        <pc:sldMkLst>
          <pc:docMk/>
          <pc:sldMk cId="3475585384" sldId="722"/>
        </pc:sldMkLst>
      </pc:sldChg>
      <pc:sldChg chg="modSp add mod">
        <pc:chgData name="Nasim Ahmed" userId="0d9064a6-3137-4781-a680-3857194b023d" providerId="ADAL" clId="{13A76718-6413-4394-80E8-61487644D734}" dt="2023-10-26T21:07:38.443" v="1440"/>
        <pc:sldMkLst>
          <pc:docMk/>
          <pc:sldMk cId="2043807544" sldId="723"/>
        </pc:sldMkLst>
      </pc:sldChg>
    </pc:docChg>
  </pc:docChgLst>
  <pc:docChgLst>
    <pc:chgData name="Muhammad Sajjad Akbar" userId="eca26f92-7f5c-4097-9322-aa96a798461f" providerId="ADAL" clId="{E8B46308-2BA6-4608-A06C-3BA6D2253B7D}"/>
    <pc:docChg chg="undo redo custSel delSld modSld">
      <pc:chgData name="Muhammad Sajjad Akbar" userId="eca26f92-7f5c-4097-9322-aa96a798461f" providerId="ADAL" clId="{E8B46308-2BA6-4608-A06C-3BA6D2253B7D}" dt="2025-05-26T04:56:59.629" v="727" actId="47"/>
      <pc:docMkLst>
        <pc:docMk/>
      </pc:docMkLst>
      <pc:sldChg chg="del">
        <pc:chgData name="Muhammad Sajjad Akbar" userId="eca26f92-7f5c-4097-9322-aa96a798461f" providerId="ADAL" clId="{E8B46308-2BA6-4608-A06C-3BA6D2253B7D}" dt="2025-05-26T04:24:09.420" v="1" actId="47"/>
        <pc:sldMkLst>
          <pc:docMk/>
          <pc:sldMk cId="0" sldId="257"/>
        </pc:sldMkLst>
      </pc:sldChg>
      <pc:sldChg chg="del">
        <pc:chgData name="Muhammad Sajjad Akbar" userId="eca26f92-7f5c-4097-9322-aa96a798461f" providerId="ADAL" clId="{E8B46308-2BA6-4608-A06C-3BA6D2253B7D}" dt="2025-05-26T04:51:17.504" v="511" actId="47"/>
        <pc:sldMkLst>
          <pc:docMk/>
          <pc:sldMk cId="2360033986" sldId="306"/>
        </pc:sldMkLst>
      </pc:sldChg>
      <pc:sldChg chg="del">
        <pc:chgData name="Muhammad Sajjad Akbar" userId="eca26f92-7f5c-4097-9322-aa96a798461f" providerId="ADAL" clId="{E8B46308-2BA6-4608-A06C-3BA6D2253B7D}" dt="2025-05-26T04:54:19.111" v="531" actId="47"/>
        <pc:sldMkLst>
          <pc:docMk/>
          <pc:sldMk cId="1711196178" sldId="402"/>
        </pc:sldMkLst>
      </pc:sldChg>
      <pc:sldChg chg="del">
        <pc:chgData name="Muhammad Sajjad Akbar" userId="eca26f92-7f5c-4097-9322-aa96a798461f" providerId="ADAL" clId="{E8B46308-2BA6-4608-A06C-3BA6D2253B7D}" dt="2025-05-26T04:54:05.682" v="527" actId="47"/>
        <pc:sldMkLst>
          <pc:docMk/>
          <pc:sldMk cId="2074608293" sldId="603"/>
        </pc:sldMkLst>
      </pc:sldChg>
      <pc:sldChg chg="del">
        <pc:chgData name="Muhammad Sajjad Akbar" userId="eca26f92-7f5c-4097-9322-aa96a798461f" providerId="ADAL" clId="{E8B46308-2BA6-4608-A06C-3BA6D2253B7D}" dt="2025-05-26T04:54:11.955" v="529" actId="47"/>
        <pc:sldMkLst>
          <pc:docMk/>
          <pc:sldMk cId="1675315863" sldId="661"/>
        </pc:sldMkLst>
      </pc:sldChg>
      <pc:sldChg chg="modSp mod">
        <pc:chgData name="Muhammad Sajjad Akbar" userId="eca26f92-7f5c-4097-9322-aa96a798461f" providerId="ADAL" clId="{E8B46308-2BA6-4608-A06C-3BA6D2253B7D}" dt="2025-05-26T04:37:56.853" v="71" actId="20577"/>
        <pc:sldMkLst>
          <pc:docMk/>
          <pc:sldMk cId="3044937965" sldId="686"/>
        </pc:sldMkLst>
        <pc:spChg chg="mod">
          <ac:chgData name="Muhammad Sajjad Akbar" userId="eca26f92-7f5c-4097-9322-aa96a798461f" providerId="ADAL" clId="{E8B46308-2BA6-4608-A06C-3BA6D2253B7D}" dt="2025-05-26T04:37:56.853" v="71" actId="20577"/>
          <ac:spMkLst>
            <pc:docMk/>
            <pc:sldMk cId="3044937965" sldId="686"/>
            <ac:spMk id="3" creationId="{6C7BB013-B772-4A2F-8352-00D9B0D577C3}"/>
          </ac:spMkLst>
        </pc:spChg>
      </pc:sldChg>
      <pc:sldChg chg="del">
        <pc:chgData name="Muhammad Sajjad Akbar" userId="eca26f92-7f5c-4097-9322-aa96a798461f" providerId="ADAL" clId="{E8B46308-2BA6-4608-A06C-3BA6D2253B7D}" dt="2025-05-26T04:50:58.998" v="510" actId="47"/>
        <pc:sldMkLst>
          <pc:docMk/>
          <pc:sldMk cId="2385120363" sldId="687"/>
        </pc:sldMkLst>
      </pc:sldChg>
      <pc:sldChg chg="modSp mod">
        <pc:chgData name="Muhammad Sajjad Akbar" userId="eca26f92-7f5c-4097-9322-aa96a798461f" providerId="ADAL" clId="{E8B46308-2BA6-4608-A06C-3BA6D2253B7D}" dt="2025-05-26T04:56:29.493" v="726" actId="27636"/>
        <pc:sldMkLst>
          <pc:docMk/>
          <pc:sldMk cId="2512624904" sldId="690"/>
        </pc:sldMkLst>
        <pc:spChg chg="mod">
          <ac:chgData name="Muhammad Sajjad Akbar" userId="eca26f92-7f5c-4097-9322-aa96a798461f" providerId="ADAL" clId="{E8B46308-2BA6-4608-A06C-3BA6D2253B7D}" dt="2025-05-26T04:54:55.593" v="578" actId="20577"/>
          <ac:spMkLst>
            <pc:docMk/>
            <pc:sldMk cId="2512624904" sldId="690"/>
            <ac:spMk id="2" creationId="{E285EEBA-951C-49BD-B8D2-783BEAD9DA3B}"/>
          </ac:spMkLst>
        </pc:spChg>
        <pc:spChg chg="mod">
          <ac:chgData name="Muhammad Sajjad Akbar" userId="eca26f92-7f5c-4097-9322-aa96a798461f" providerId="ADAL" clId="{E8B46308-2BA6-4608-A06C-3BA6D2253B7D}" dt="2025-05-26T04:56:29.493" v="726" actId="27636"/>
          <ac:spMkLst>
            <pc:docMk/>
            <pc:sldMk cId="2512624904" sldId="690"/>
            <ac:spMk id="3" creationId="{91657D7A-96CA-4F74-A417-4E37083C7BB0}"/>
          </ac:spMkLst>
        </pc:spChg>
      </pc:sldChg>
      <pc:sldChg chg="del">
        <pc:chgData name="Muhammad Sajjad Akbar" userId="eca26f92-7f5c-4097-9322-aa96a798461f" providerId="ADAL" clId="{E8B46308-2BA6-4608-A06C-3BA6D2253B7D}" dt="2025-05-26T04:24:08.494" v="0" actId="47"/>
        <pc:sldMkLst>
          <pc:docMk/>
          <pc:sldMk cId="2862312987" sldId="692"/>
        </pc:sldMkLst>
      </pc:sldChg>
      <pc:sldChg chg="del">
        <pc:chgData name="Muhammad Sajjad Akbar" userId="eca26f92-7f5c-4097-9322-aa96a798461f" providerId="ADAL" clId="{E8B46308-2BA6-4608-A06C-3BA6D2253B7D}" dt="2025-05-26T04:32:05.982" v="4" actId="47"/>
        <pc:sldMkLst>
          <pc:docMk/>
          <pc:sldMk cId="1736951918" sldId="693"/>
        </pc:sldMkLst>
      </pc:sldChg>
      <pc:sldChg chg="del">
        <pc:chgData name="Muhammad Sajjad Akbar" userId="eca26f92-7f5c-4097-9322-aa96a798461f" providerId="ADAL" clId="{E8B46308-2BA6-4608-A06C-3BA6D2253B7D}" dt="2025-05-26T04:32:06.747" v="5" actId="47"/>
        <pc:sldMkLst>
          <pc:docMk/>
          <pc:sldMk cId="1487005449" sldId="694"/>
        </pc:sldMkLst>
      </pc:sldChg>
      <pc:sldChg chg="del">
        <pc:chgData name="Muhammad Sajjad Akbar" userId="eca26f92-7f5c-4097-9322-aa96a798461f" providerId="ADAL" clId="{E8B46308-2BA6-4608-A06C-3BA6D2253B7D}" dt="2025-05-26T04:32:10.413" v="6" actId="47"/>
        <pc:sldMkLst>
          <pc:docMk/>
          <pc:sldMk cId="991498002" sldId="695"/>
        </pc:sldMkLst>
      </pc:sldChg>
      <pc:sldChg chg="del">
        <pc:chgData name="Muhammad Sajjad Akbar" userId="eca26f92-7f5c-4097-9322-aa96a798461f" providerId="ADAL" clId="{E8B46308-2BA6-4608-A06C-3BA6D2253B7D}" dt="2025-05-26T04:50:57.825" v="509" actId="47"/>
        <pc:sldMkLst>
          <pc:docMk/>
          <pc:sldMk cId="2535537423" sldId="702"/>
        </pc:sldMkLst>
      </pc:sldChg>
      <pc:sldChg chg="addSp delSp modSp mod">
        <pc:chgData name="Muhammad Sajjad Akbar" userId="eca26f92-7f5c-4097-9322-aa96a798461f" providerId="ADAL" clId="{E8B46308-2BA6-4608-A06C-3BA6D2253B7D}" dt="2025-05-26T04:27:35.206" v="3" actId="22"/>
        <pc:sldMkLst>
          <pc:docMk/>
          <pc:sldMk cId="3676980047" sldId="704"/>
        </pc:sldMkLst>
        <pc:spChg chg="del">
          <ac:chgData name="Muhammad Sajjad Akbar" userId="eca26f92-7f5c-4097-9322-aa96a798461f" providerId="ADAL" clId="{E8B46308-2BA6-4608-A06C-3BA6D2253B7D}" dt="2025-05-26T04:27:33.544" v="2" actId="478"/>
          <ac:spMkLst>
            <pc:docMk/>
            <pc:sldMk cId="3676980047" sldId="704"/>
            <ac:spMk id="3" creationId="{9DAED70C-D7F7-4C39-BFEE-4AC6C40086BE}"/>
          </ac:spMkLst>
        </pc:spChg>
        <pc:spChg chg="add mod">
          <ac:chgData name="Muhammad Sajjad Akbar" userId="eca26f92-7f5c-4097-9322-aa96a798461f" providerId="ADAL" clId="{E8B46308-2BA6-4608-A06C-3BA6D2253B7D}" dt="2025-05-26T04:27:33.544" v="2" actId="478"/>
          <ac:spMkLst>
            <pc:docMk/>
            <pc:sldMk cId="3676980047" sldId="704"/>
            <ac:spMk id="5" creationId="{C7CA0934-B3F5-9F71-FFFB-663331A0510E}"/>
          </ac:spMkLst>
        </pc:spChg>
        <pc:picChg chg="add">
          <ac:chgData name="Muhammad Sajjad Akbar" userId="eca26f92-7f5c-4097-9322-aa96a798461f" providerId="ADAL" clId="{E8B46308-2BA6-4608-A06C-3BA6D2253B7D}" dt="2025-05-26T04:27:35.206" v="3" actId="22"/>
          <ac:picMkLst>
            <pc:docMk/>
            <pc:sldMk cId="3676980047" sldId="704"/>
            <ac:picMk id="7" creationId="{FB8FDB22-E54D-3DCD-2062-04D4F25B566F}"/>
          </ac:picMkLst>
        </pc:picChg>
      </pc:sldChg>
      <pc:sldChg chg="modSp mod">
        <pc:chgData name="Muhammad Sajjad Akbar" userId="eca26f92-7f5c-4097-9322-aa96a798461f" providerId="ADAL" clId="{E8B46308-2BA6-4608-A06C-3BA6D2253B7D}" dt="2025-05-26T04:35:25.781" v="37" actId="27636"/>
        <pc:sldMkLst>
          <pc:docMk/>
          <pc:sldMk cId="110356540" sldId="712"/>
        </pc:sldMkLst>
        <pc:spChg chg="mod">
          <ac:chgData name="Muhammad Sajjad Akbar" userId="eca26f92-7f5c-4097-9322-aa96a798461f" providerId="ADAL" clId="{E8B46308-2BA6-4608-A06C-3BA6D2253B7D}" dt="2025-05-26T04:35:25.781" v="37" actId="27636"/>
          <ac:spMkLst>
            <pc:docMk/>
            <pc:sldMk cId="110356540" sldId="712"/>
            <ac:spMk id="3" creationId="{00000000-0000-0000-0000-000000000000}"/>
          </ac:spMkLst>
        </pc:spChg>
      </pc:sldChg>
      <pc:sldChg chg="del">
        <pc:chgData name="Muhammad Sajjad Akbar" userId="eca26f92-7f5c-4097-9322-aa96a798461f" providerId="ADAL" clId="{E8B46308-2BA6-4608-A06C-3BA6D2253B7D}" dt="2025-05-26T04:53:49.214" v="523" actId="47"/>
        <pc:sldMkLst>
          <pc:docMk/>
          <pc:sldMk cId="3389974429" sldId="715"/>
        </pc:sldMkLst>
      </pc:sldChg>
      <pc:sldChg chg="del">
        <pc:chgData name="Muhammad Sajjad Akbar" userId="eca26f92-7f5c-4097-9322-aa96a798461f" providerId="ADAL" clId="{E8B46308-2BA6-4608-A06C-3BA6D2253B7D}" dt="2025-05-26T04:53:57.571" v="525" actId="47"/>
        <pc:sldMkLst>
          <pc:docMk/>
          <pc:sldMk cId="2766446689" sldId="716"/>
        </pc:sldMkLst>
      </pc:sldChg>
      <pc:sldChg chg="del">
        <pc:chgData name="Muhammad Sajjad Akbar" userId="eca26f92-7f5c-4097-9322-aa96a798461f" providerId="ADAL" clId="{E8B46308-2BA6-4608-A06C-3BA6D2253B7D}" dt="2025-05-26T04:54:28.812" v="533" actId="47"/>
        <pc:sldMkLst>
          <pc:docMk/>
          <pc:sldMk cId="3646973931" sldId="717"/>
        </pc:sldMkLst>
      </pc:sldChg>
      <pc:sldChg chg="del">
        <pc:chgData name="Muhammad Sajjad Akbar" userId="eca26f92-7f5c-4097-9322-aa96a798461f" providerId="ADAL" clId="{E8B46308-2BA6-4608-A06C-3BA6D2253B7D}" dt="2025-05-26T04:52:11.414" v="514" actId="47"/>
        <pc:sldMkLst>
          <pc:docMk/>
          <pc:sldMk cId="2017383393" sldId="718"/>
        </pc:sldMkLst>
      </pc:sldChg>
      <pc:sldChg chg="del">
        <pc:chgData name="Muhammad Sajjad Akbar" userId="eca26f92-7f5c-4097-9322-aa96a798461f" providerId="ADAL" clId="{E8B46308-2BA6-4608-A06C-3BA6D2253B7D}" dt="2025-05-26T04:52:20.420" v="516" actId="47"/>
        <pc:sldMkLst>
          <pc:docMk/>
          <pc:sldMk cId="658257625" sldId="719"/>
        </pc:sldMkLst>
      </pc:sldChg>
      <pc:sldChg chg="del">
        <pc:chgData name="Muhammad Sajjad Akbar" userId="eca26f92-7f5c-4097-9322-aa96a798461f" providerId="ADAL" clId="{E8B46308-2BA6-4608-A06C-3BA6D2253B7D}" dt="2025-05-26T04:52:52.885" v="517" actId="47"/>
        <pc:sldMkLst>
          <pc:docMk/>
          <pc:sldMk cId="4212187101" sldId="720"/>
        </pc:sldMkLst>
      </pc:sldChg>
      <pc:sldChg chg="del">
        <pc:chgData name="Muhammad Sajjad Akbar" userId="eca26f92-7f5c-4097-9322-aa96a798461f" providerId="ADAL" clId="{E8B46308-2BA6-4608-A06C-3BA6D2253B7D}" dt="2025-05-26T04:53:07.590" v="519" actId="47"/>
        <pc:sldMkLst>
          <pc:docMk/>
          <pc:sldMk cId="903192564" sldId="721"/>
        </pc:sldMkLst>
      </pc:sldChg>
      <pc:sldChg chg="del">
        <pc:chgData name="Muhammad Sajjad Akbar" userId="eca26f92-7f5c-4097-9322-aa96a798461f" providerId="ADAL" clId="{E8B46308-2BA6-4608-A06C-3BA6D2253B7D}" dt="2025-05-26T04:53:40.492" v="521" actId="47"/>
        <pc:sldMkLst>
          <pc:docMk/>
          <pc:sldMk cId="3475585384" sldId="722"/>
        </pc:sldMkLst>
      </pc:sldChg>
      <pc:sldChg chg="del">
        <pc:chgData name="Muhammad Sajjad Akbar" userId="eca26f92-7f5c-4097-9322-aa96a798461f" providerId="ADAL" clId="{E8B46308-2BA6-4608-A06C-3BA6D2253B7D}" dt="2025-05-26T04:51:55.604" v="512" actId="47"/>
        <pc:sldMkLst>
          <pc:docMk/>
          <pc:sldMk cId="2043807544" sldId="723"/>
        </pc:sldMkLst>
      </pc:sldChg>
      <pc:sldChg chg="modSp mod">
        <pc:chgData name="Muhammad Sajjad Akbar" userId="eca26f92-7f5c-4097-9322-aa96a798461f" providerId="ADAL" clId="{E8B46308-2BA6-4608-A06C-3BA6D2253B7D}" dt="2025-05-26T04:50:36.326" v="506" actId="313"/>
        <pc:sldMkLst>
          <pc:docMk/>
          <pc:sldMk cId="1279370810" sldId="724"/>
        </pc:sldMkLst>
        <pc:spChg chg="mod">
          <ac:chgData name="Muhammad Sajjad Akbar" userId="eca26f92-7f5c-4097-9322-aa96a798461f" providerId="ADAL" clId="{E8B46308-2BA6-4608-A06C-3BA6D2253B7D}" dt="2025-05-26T04:50:36.326" v="506" actId="313"/>
          <ac:spMkLst>
            <pc:docMk/>
            <pc:sldMk cId="1279370810" sldId="724"/>
            <ac:spMk id="3" creationId="{DB7586B1-9407-6B5E-D1DD-690F5849AA1B}"/>
          </ac:spMkLst>
        </pc:spChg>
      </pc:sldChg>
      <pc:sldChg chg="del">
        <pc:chgData name="Muhammad Sajjad Akbar" userId="eca26f92-7f5c-4097-9322-aa96a798461f" providerId="ADAL" clId="{E8B46308-2BA6-4608-A06C-3BA6D2253B7D}" dt="2025-05-26T04:50:56.575" v="508" actId="47"/>
        <pc:sldMkLst>
          <pc:docMk/>
          <pc:sldMk cId="3191359292" sldId="726"/>
        </pc:sldMkLst>
      </pc:sldChg>
      <pc:sldChg chg="del">
        <pc:chgData name="Muhammad Sajjad Akbar" userId="eca26f92-7f5c-4097-9322-aa96a798461f" providerId="ADAL" clId="{E8B46308-2BA6-4608-A06C-3BA6D2253B7D}" dt="2025-05-26T04:51:58.798" v="513" actId="47"/>
        <pc:sldMkLst>
          <pc:docMk/>
          <pc:sldMk cId="3346030589" sldId="727"/>
        </pc:sldMkLst>
      </pc:sldChg>
      <pc:sldChg chg="del">
        <pc:chgData name="Muhammad Sajjad Akbar" userId="eca26f92-7f5c-4097-9322-aa96a798461f" providerId="ADAL" clId="{E8B46308-2BA6-4608-A06C-3BA6D2253B7D}" dt="2025-05-26T04:52:14.275" v="515" actId="47"/>
        <pc:sldMkLst>
          <pc:docMk/>
          <pc:sldMk cId="3324819288" sldId="729"/>
        </pc:sldMkLst>
      </pc:sldChg>
      <pc:sldChg chg="del">
        <pc:chgData name="Muhammad Sajjad Akbar" userId="eca26f92-7f5c-4097-9322-aa96a798461f" providerId="ADAL" clId="{E8B46308-2BA6-4608-A06C-3BA6D2253B7D}" dt="2025-05-26T04:56:59.629" v="727" actId="47"/>
        <pc:sldMkLst>
          <pc:docMk/>
          <pc:sldMk cId="2468306768" sldId="731"/>
        </pc:sldMkLst>
      </pc:sldChg>
      <pc:sldChg chg="del">
        <pc:chgData name="Muhammad Sajjad Akbar" userId="eca26f92-7f5c-4097-9322-aa96a798461f" providerId="ADAL" clId="{E8B46308-2BA6-4608-A06C-3BA6D2253B7D}" dt="2025-05-26T04:52:55.751" v="518" actId="47"/>
        <pc:sldMkLst>
          <pc:docMk/>
          <pc:sldMk cId="1889274732" sldId="733"/>
        </pc:sldMkLst>
      </pc:sldChg>
      <pc:sldChg chg="del">
        <pc:chgData name="Muhammad Sajjad Akbar" userId="eca26f92-7f5c-4097-9322-aa96a798461f" providerId="ADAL" clId="{E8B46308-2BA6-4608-A06C-3BA6D2253B7D}" dt="2025-05-26T04:53:34.553" v="520" actId="47"/>
        <pc:sldMkLst>
          <pc:docMk/>
          <pc:sldMk cId="824070821" sldId="735"/>
        </pc:sldMkLst>
      </pc:sldChg>
      <pc:sldChg chg="del">
        <pc:chgData name="Muhammad Sajjad Akbar" userId="eca26f92-7f5c-4097-9322-aa96a798461f" providerId="ADAL" clId="{E8B46308-2BA6-4608-A06C-3BA6D2253B7D}" dt="2025-05-26T04:53:43.775" v="522" actId="47"/>
        <pc:sldMkLst>
          <pc:docMk/>
          <pc:sldMk cId="769235398" sldId="737"/>
        </pc:sldMkLst>
      </pc:sldChg>
      <pc:sldChg chg="del">
        <pc:chgData name="Muhammad Sajjad Akbar" userId="eca26f92-7f5c-4097-9322-aa96a798461f" providerId="ADAL" clId="{E8B46308-2BA6-4608-A06C-3BA6D2253B7D}" dt="2025-05-26T04:53:50.526" v="524" actId="47"/>
        <pc:sldMkLst>
          <pc:docMk/>
          <pc:sldMk cId="1810073417" sldId="739"/>
        </pc:sldMkLst>
      </pc:sldChg>
      <pc:sldChg chg="del">
        <pc:chgData name="Muhammad Sajjad Akbar" userId="eca26f92-7f5c-4097-9322-aa96a798461f" providerId="ADAL" clId="{E8B46308-2BA6-4608-A06C-3BA6D2253B7D}" dt="2025-05-26T04:53:58.797" v="526" actId="47"/>
        <pc:sldMkLst>
          <pc:docMk/>
          <pc:sldMk cId="3975484125" sldId="741"/>
        </pc:sldMkLst>
      </pc:sldChg>
      <pc:sldChg chg="del">
        <pc:chgData name="Muhammad Sajjad Akbar" userId="eca26f92-7f5c-4097-9322-aa96a798461f" providerId="ADAL" clId="{E8B46308-2BA6-4608-A06C-3BA6D2253B7D}" dt="2025-05-26T04:54:07.711" v="528" actId="47"/>
        <pc:sldMkLst>
          <pc:docMk/>
          <pc:sldMk cId="103033202" sldId="743"/>
        </pc:sldMkLst>
      </pc:sldChg>
      <pc:sldChg chg="del">
        <pc:chgData name="Muhammad Sajjad Akbar" userId="eca26f92-7f5c-4097-9322-aa96a798461f" providerId="ADAL" clId="{E8B46308-2BA6-4608-A06C-3BA6D2253B7D}" dt="2025-05-26T04:54:14.661" v="530" actId="47"/>
        <pc:sldMkLst>
          <pc:docMk/>
          <pc:sldMk cId="3425045328" sldId="745"/>
        </pc:sldMkLst>
      </pc:sldChg>
      <pc:sldChg chg="del">
        <pc:chgData name="Muhammad Sajjad Akbar" userId="eca26f92-7f5c-4097-9322-aa96a798461f" providerId="ADAL" clId="{E8B46308-2BA6-4608-A06C-3BA6D2253B7D}" dt="2025-05-26T04:54:20.984" v="532" actId="47"/>
        <pc:sldMkLst>
          <pc:docMk/>
          <pc:sldMk cId="4127583681" sldId="747"/>
        </pc:sldMkLst>
      </pc:sldChg>
      <pc:sldChg chg="del">
        <pc:chgData name="Muhammad Sajjad Akbar" userId="eca26f92-7f5c-4097-9322-aa96a798461f" providerId="ADAL" clId="{E8B46308-2BA6-4608-A06C-3BA6D2253B7D}" dt="2025-05-26T04:54:30.277" v="534" actId="47"/>
        <pc:sldMkLst>
          <pc:docMk/>
          <pc:sldMk cId="2364930274" sldId="749"/>
        </pc:sldMkLst>
      </pc:sldChg>
      <pc:sldChg chg="del">
        <pc:chgData name="Muhammad Sajjad Akbar" userId="eca26f92-7f5c-4097-9322-aa96a798461f" providerId="ADAL" clId="{E8B46308-2BA6-4608-A06C-3BA6D2253B7D}" dt="2025-05-26T04:50:49.834" v="507" actId="47"/>
        <pc:sldMkLst>
          <pc:docMk/>
          <pc:sldMk cId="2654642310" sldId="751"/>
        </pc:sldMkLst>
      </pc:sldChg>
    </pc:docChg>
  </pc:docChgLst>
  <pc:docChgLst>
    <pc:chgData name="Nasim Ahmed" userId="0d9064a6-3137-4781-a680-3857194b023d" providerId="ADAL" clId="{BF547843-4358-4A6C-9526-A15A94859AC4}"/>
    <pc:docChg chg="custSel modSld">
      <pc:chgData name="Nasim Ahmed" userId="0d9064a6-3137-4781-a680-3857194b023d" providerId="ADAL" clId="{BF547843-4358-4A6C-9526-A15A94859AC4}" dt="2024-05-14T01:48:27.335" v="54" actId="6549"/>
      <pc:docMkLst>
        <pc:docMk/>
      </pc:docMkLst>
      <pc:sldChg chg="modSp mod">
        <pc:chgData name="Nasim Ahmed" userId="0d9064a6-3137-4781-a680-3857194b023d" providerId="ADAL" clId="{BF547843-4358-4A6C-9526-A15A94859AC4}" dt="2024-05-14T01:47:19.330" v="53" actId="20577"/>
        <pc:sldMkLst>
          <pc:docMk/>
          <pc:sldMk cId="2360033986" sldId="306"/>
        </pc:sldMkLst>
      </pc:sldChg>
      <pc:sldChg chg="delSp modSp mod">
        <pc:chgData name="Nasim Ahmed" userId="0d9064a6-3137-4781-a680-3857194b023d" providerId="ADAL" clId="{BF547843-4358-4A6C-9526-A15A94859AC4}" dt="2024-05-14T01:43:57.568" v="33" actId="20577"/>
        <pc:sldMkLst>
          <pc:docMk/>
          <pc:sldMk cId="2862312987" sldId="692"/>
        </pc:sldMkLst>
      </pc:sldChg>
      <pc:sldChg chg="modSp mod">
        <pc:chgData name="Nasim Ahmed" userId="0d9064a6-3137-4781-a680-3857194b023d" providerId="ADAL" clId="{BF547843-4358-4A6C-9526-A15A94859AC4}" dt="2024-05-14T01:45:18.864" v="49" actId="20577"/>
        <pc:sldMkLst>
          <pc:docMk/>
          <pc:sldMk cId="110356540" sldId="712"/>
        </pc:sldMkLst>
      </pc:sldChg>
      <pc:sldChg chg="modSp mod">
        <pc:chgData name="Nasim Ahmed" userId="0d9064a6-3137-4781-a680-3857194b023d" providerId="ADAL" clId="{BF547843-4358-4A6C-9526-A15A94859AC4}" dt="2024-05-14T01:48:27.335" v="54" actId="6549"/>
        <pc:sldMkLst>
          <pc:docMk/>
          <pc:sldMk cId="903192564" sldId="72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E167B-B6F9-4C28-A9A7-62C12E75163D}" type="datetimeFigureOut">
              <a:rPr lang="en-AU" smtClean="0"/>
              <a:t>26/05/2025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7D8BB-650D-4E74-940B-32BAE74A4AC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9868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59A1F-F0CD-49BD-A7A4-FFF9629D0FFA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6815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59A1F-F0CD-49BD-A7A4-FFF9629D0FFA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4695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5F116-F1EB-4986-A657-35641F6E6AB3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3138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5F116-F1EB-4986-A657-35641F6E6AB3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1647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5F116-F1EB-4986-A657-35641F6E6AB3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1647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59A1F-F0CD-49BD-A7A4-FFF9629D0FFA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7790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71344" y="0"/>
            <a:ext cx="4581600" cy="6872400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2" name="Picture 1" descr="269F7152-Edit.jp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7248"/>
          <a:stretch/>
        </p:blipFill>
        <p:spPr>
          <a:xfrm>
            <a:off x="4571344" y="-1"/>
            <a:ext cx="4581600" cy="6875925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0512392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41537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41537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4114800" y="6339840"/>
            <a:ext cx="914400" cy="30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65039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0343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28pt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Sub-heading Bold… 24pt</a:t>
            </a:r>
          </a:p>
          <a:p>
            <a:pPr lvl="0"/>
            <a:r>
              <a:rPr lang="en-US" dirty="0"/>
              <a:t>Add body copy </a:t>
            </a:r>
          </a:p>
          <a:p>
            <a:r>
              <a:rPr lang="en-US" dirty="0"/>
              <a:t>Add bullet point</a:t>
            </a:r>
          </a:p>
          <a:p>
            <a:r>
              <a:rPr lang="en-US" dirty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  <p:sldLayoutId id="2147483718" r:id="rId24"/>
    <p:sldLayoutId id="2147483719" r:id="rId25"/>
    <p:sldLayoutId id="2147483720" r:id="rId26"/>
    <p:sldLayoutId id="2147483721" r:id="rId27"/>
    <p:sldLayoutId id="2147483722" r:id="rId28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dney.edu.au/students/exam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sydney.edu.au/students/exams/calculator-dictionary.html" TargetMode="External"/><Relationship Id="rId4" Type="http://schemas.openxmlformats.org/officeDocument/2006/relationships/hyperlink" Target="https://www.sydney.edu.au/students/exams/timetable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dney.edu.au/students/special-consideration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81884" y="1153498"/>
            <a:ext cx="3948874" cy="1563369"/>
          </a:xfrm>
        </p:spPr>
        <p:txBody>
          <a:bodyPr/>
          <a:lstStyle/>
          <a:p>
            <a:r>
              <a:rPr lang="en-US" dirty="0">
                <a:latin typeface="Tw Cen MT" charset="0"/>
              </a:rPr>
              <a:t>INFO5990:</a:t>
            </a:r>
            <a:br>
              <a:rPr lang="en-US" dirty="0">
                <a:latin typeface="Tw Cen MT" charset="0"/>
              </a:rPr>
            </a:br>
            <a:r>
              <a:rPr lang="en-US" dirty="0">
                <a:latin typeface="Tw Cen MT" charset="0"/>
              </a:rPr>
              <a:t>Professional</a:t>
            </a:r>
            <a:br>
              <a:rPr lang="en-US" dirty="0">
                <a:latin typeface="Tw Cen MT" charset="0"/>
              </a:rPr>
            </a:br>
            <a:r>
              <a:rPr lang="en-US" dirty="0">
                <a:latin typeface="Tw Cen MT" charset="0"/>
              </a:rPr>
              <a:t>Practice in IT</a:t>
            </a:r>
            <a:br>
              <a:rPr lang="en-US" dirty="0">
                <a:latin typeface="Tw Cen MT" charset="0"/>
              </a:rPr>
            </a:br>
            <a:br>
              <a:rPr lang="en-US" dirty="0">
                <a:latin typeface="Tw Cen MT" charset="0"/>
              </a:rPr>
            </a:br>
            <a:r>
              <a:rPr lang="en-US" b="0" dirty="0">
                <a:solidFill>
                  <a:schemeClr val="tx1"/>
                </a:solidFill>
                <a:latin typeface="Tw Cen MT" charset="0"/>
              </a:rPr>
              <a:t>Week 13: Review</a:t>
            </a:r>
            <a:br>
              <a:rPr lang="en-US" b="0" dirty="0">
                <a:solidFill>
                  <a:schemeClr val="tx1"/>
                </a:solidFill>
                <a:latin typeface="Tw Cen MT" charset="0"/>
              </a:rPr>
            </a:br>
            <a:br>
              <a:rPr lang="en-US" b="0" dirty="0">
                <a:solidFill>
                  <a:schemeClr val="tx1"/>
                </a:solidFill>
                <a:latin typeface="Tw Cen MT" charset="0"/>
              </a:rPr>
            </a:br>
            <a:endParaRPr lang="en-US" b="0" dirty="0">
              <a:solidFill>
                <a:schemeClr val="tx1"/>
              </a:solidFill>
              <a:latin typeface="Tw Cen M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8C1CD9-57F2-49CD-A5F0-99000544723A}"/>
              </a:ext>
            </a:extLst>
          </p:cNvPr>
          <p:cNvSpPr txBox="1"/>
          <p:nvPr/>
        </p:nvSpPr>
        <p:spPr>
          <a:xfrm>
            <a:off x="5047785" y="870207"/>
            <a:ext cx="3769113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I value your feedback – it will help me improve the unit each semester </a:t>
            </a:r>
          </a:p>
          <a:p>
            <a:endParaRPr lang="en-AU" dirty="0"/>
          </a:p>
          <a:p>
            <a:r>
              <a:rPr lang="en-AU" dirty="0"/>
              <a:t>(the feedback from last semester’s students led to significant changes)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So – whilst you wait for the class to start – can I ask everyone to take 10 mins to complete the USS survey</a:t>
            </a:r>
          </a:p>
        </p:txBody>
      </p:sp>
    </p:spTree>
    <p:extLst>
      <p:ext uri="{BB962C8B-B14F-4D97-AF65-F5344CB8AC3E}">
        <p14:creationId xmlns:p14="http://schemas.microsoft.com/office/powerpoint/2010/main" val="1525408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6748" y="154524"/>
            <a:ext cx="7830503" cy="1302280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3810" indent="-3229451" algn="ctr">
              <a:spcBef>
                <a:spcPts val="75"/>
              </a:spcBef>
            </a:pPr>
            <a:r>
              <a:rPr lang="en-AU" spc="-4" dirty="0"/>
              <a:t>Week 2</a:t>
            </a:r>
            <a:br>
              <a:rPr lang="en-AU" spc="-4" dirty="0"/>
            </a:br>
            <a:r>
              <a:rPr lang="en-AU" spc="-4" dirty="0"/>
              <a:t> </a:t>
            </a:r>
            <a:r>
              <a:rPr spc="-4" dirty="0"/>
              <a:t>Creating organisational value through IT</a:t>
            </a:r>
            <a:r>
              <a:rPr lang="en-AU" spc="-4" dirty="0"/>
              <a:t> - </a:t>
            </a:r>
            <a:r>
              <a:rPr spc="-4" dirty="0"/>
              <a:t>investments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8444" y="1764038"/>
            <a:ext cx="7367111" cy="3643466"/>
          </a:xfrm>
          <a:prstGeom prst="rect">
            <a:avLst/>
          </a:prstGeom>
        </p:spPr>
        <p:txBody>
          <a:bodyPr vert="horz" wrap="square" lIns="0" tIns="77629" rIns="0" bIns="0" rtlCol="0">
            <a:spAutoFit/>
          </a:bodyPr>
          <a:lstStyle/>
          <a:p>
            <a:pPr marL="266700" indent="-257175">
              <a:spcBef>
                <a:spcPts val="611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2000" b="1" spc="-4" dirty="0">
                <a:latin typeface="+mn-lt"/>
                <a:cs typeface="Arial"/>
              </a:rPr>
              <a:t>Part</a:t>
            </a:r>
            <a:r>
              <a:rPr sz="2000" b="1" spc="-75" dirty="0">
                <a:latin typeface="+mn-lt"/>
                <a:cs typeface="Arial"/>
              </a:rPr>
              <a:t> </a:t>
            </a:r>
            <a:r>
              <a:rPr sz="2000" b="1" spc="-4" dirty="0">
                <a:latin typeface="+mn-lt"/>
                <a:cs typeface="Arial"/>
              </a:rPr>
              <a:t>A</a:t>
            </a:r>
            <a:r>
              <a:rPr sz="2000" spc="-4" dirty="0">
                <a:latin typeface="+mn-lt"/>
                <a:cs typeface="Arial MT"/>
              </a:rPr>
              <a:t>:</a:t>
            </a:r>
            <a:r>
              <a:rPr sz="2000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Four</a:t>
            </a:r>
            <a:r>
              <a:rPr sz="2000" spc="-11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foundational</a:t>
            </a:r>
            <a:r>
              <a:rPr sz="2000" spc="19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concepts:</a:t>
            </a:r>
            <a:endParaRPr sz="2000" dirty="0">
              <a:latin typeface="+mn-lt"/>
              <a:cs typeface="Arial MT"/>
            </a:endParaRPr>
          </a:p>
          <a:p>
            <a:pPr marL="567214" lvl="1" indent="-215265">
              <a:spcBef>
                <a:spcPts val="454"/>
              </a:spcBef>
              <a:buChar char="•"/>
              <a:tabLst>
                <a:tab pos="567214" algn="l"/>
                <a:tab pos="567690" algn="l"/>
              </a:tabLst>
            </a:pPr>
            <a:r>
              <a:rPr sz="2000" dirty="0">
                <a:latin typeface="+mn-lt"/>
                <a:cs typeface="Arial MT"/>
              </a:rPr>
              <a:t>Organisations,</a:t>
            </a:r>
            <a:r>
              <a:rPr sz="2000" spc="-34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value,</a:t>
            </a:r>
            <a:r>
              <a:rPr sz="2000" spc="-15" dirty="0">
                <a:latin typeface="+mn-lt"/>
                <a:cs typeface="Arial MT"/>
              </a:rPr>
              <a:t> </a:t>
            </a:r>
            <a:r>
              <a:rPr sz="2000" dirty="0">
                <a:latin typeface="+mn-lt"/>
                <a:cs typeface="Arial MT"/>
              </a:rPr>
              <a:t>organisational</a:t>
            </a:r>
            <a:r>
              <a:rPr sz="2000" spc="-23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value,</a:t>
            </a:r>
            <a:r>
              <a:rPr sz="2000" spc="-15" dirty="0">
                <a:latin typeface="+mn-lt"/>
                <a:cs typeface="Arial MT"/>
              </a:rPr>
              <a:t> </a:t>
            </a:r>
            <a:r>
              <a:rPr sz="2000" dirty="0">
                <a:latin typeface="+mn-lt"/>
                <a:cs typeface="Arial MT"/>
              </a:rPr>
              <a:t>and</a:t>
            </a:r>
            <a:r>
              <a:rPr sz="2000" spc="-8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IT</a:t>
            </a:r>
            <a:r>
              <a:rPr sz="2000" spc="-30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investments</a:t>
            </a:r>
            <a:endParaRPr sz="2000" dirty="0">
              <a:latin typeface="+mn-lt"/>
              <a:cs typeface="Arial MT"/>
            </a:endParaRPr>
          </a:p>
          <a:p>
            <a:pPr marL="266700" indent="-257175">
              <a:spcBef>
                <a:spcPts val="446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2000" b="1" spc="-4" dirty="0">
                <a:latin typeface="+mn-lt"/>
                <a:cs typeface="Arial"/>
              </a:rPr>
              <a:t>Part</a:t>
            </a:r>
            <a:r>
              <a:rPr sz="2000" b="1" spc="4" dirty="0">
                <a:latin typeface="+mn-lt"/>
                <a:cs typeface="Arial"/>
              </a:rPr>
              <a:t> </a:t>
            </a:r>
            <a:r>
              <a:rPr sz="2000" b="1" spc="-4" dirty="0">
                <a:latin typeface="+mn-lt"/>
                <a:cs typeface="Arial"/>
              </a:rPr>
              <a:t>B</a:t>
            </a:r>
            <a:r>
              <a:rPr sz="2000" spc="-4" dirty="0">
                <a:latin typeface="+mn-lt"/>
                <a:cs typeface="Arial MT"/>
              </a:rPr>
              <a:t>:</a:t>
            </a:r>
            <a:r>
              <a:rPr lang="en-AU" sz="2000" spc="-4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How</a:t>
            </a:r>
            <a:r>
              <a:rPr sz="2000" spc="8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is</a:t>
            </a:r>
            <a:r>
              <a:rPr sz="2000" spc="4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organisational</a:t>
            </a:r>
            <a:r>
              <a:rPr sz="2000" spc="34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value</a:t>
            </a:r>
            <a:r>
              <a:rPr sz="2000" spc="19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created?</a:t>
            </a:r>
            <a:r>
              <a:rPr sz="2000" spc="-98" dirty="0">
                <a:latin typeface="+mn-lt"/>
                <a:cs typeface="Arial MT"/>
              </a:rPr>
              <a:t> </a:t>
            </a:r>
            <a:r>
              <a:rPr sz="2000" spc="-8" dirty="0">
                <a:latin typeface="+mn-lt"/>
                <a:cs typeface="Arial MT"/>
              </a:rPr>
              <a:t>Aligning</a:t>
            </a:r>
            <a:r>
              <a:rPr sz="2000" spc="38" dirty="0">
                <a:latin typeface="+mn-lt"/>
                <a:cs typeface="Arial MT"/>
              </a:rPr>
              <a:t> </a:t>
            </a:r>
            <a:r>
              <a:rPr sz="2000" dirty="0">
                <a:latin typeface="+mn-lt"/>
                <a:cs typeface="Arial MT"/>
              </a:rPr>
              <a:t>IT</a:t>
            </a:r>
            <a:r>
              <a:rPr sz="2000" spc="-53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and</a:t>
            </a:r>
            <a:r>
              <a:rPr sz="2000" spc="8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business.</a:t>
            </a:r>
            <a:endParaRPr sz="2000" dirty="0">
              <a:latin typeface="+mn-lt"/>
              <a:cs typeface="Arial MT"/>
            </a:endParaRPr>
          </a:p>
          <a:p>
            <a:pPr marL="695325" indent="-342900">
              <a:spcBef>
                <a:spcPts val="454"/>
              </a:spcBef>
              <a:buFont typeface="Wingdings" panose="05000000000000000000" pitchFamily="2" charset="2"/>
              <a:buChar char="§"/>
              <a:tabLst>
                <a:tab pos="694849" algn="l"/>
                <a:tab pos="695325" algn="l"/>
              </a:tabLst>
            </a:pPr>
            <a:r>
              <a:rPr sz="2000" dirty="0">
                <a:latin typeface="+mn-lt"/>
                <a:cs typeface="Arial MT"/>
              </a:rPr>
              <a:t>Organisational</a:t>
            </a:r>
            <a:r>
              <a:rPr sz="2000" spc="-38" dirty="0">
                <a:latin typeface="+mn-lt"/>
                <a:cs typeface="Arial MT"/>
              </a:rPr>
              <a:t> </a:t>
            </a:r>
            <a:r>
              <a:rPr sz="2000" dirty="0">
                <a:latin typeface="+mn-lt"/>
                <a:cs typeface="Arial MT"/>
              </a:rPr>
              <a:t>(business)</a:t>
            </a:r>
            <a:r>
              <a:rPr sz="2000" spc="-38" dirty="0">
                <a:latin typeface="+mn-lt"/>
                <a:cs typeface="Arial MT"/>
              </a:rPr>
              <a:t> </a:t>
            </a:r>
            <a:r>
              <a:rPr sz="2000" dirty="0">
                <a:latin typeface="+mn-lt"/>
                <a:cs typeface="Arial MT"/>
              </a:rPr>
              <a:t>goals,</a:t>
            </a:r>
            <a:r>
              <a:rPr sz="2000" spc="-19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objectives</a:t>
            </a:r>
            <a:r>
              <a:rPr sz="2000" spc="-11" dirty="0">
                <a:latin typeface="+mn-lt"/>
                <a:cs typeface="Arial MT"/>
              </a:rPr>
              <a:t> </a:t>
            </a:r>
            <a:r>
              <a:rPr sz="2000" dirty="0">
                <a:latin typeface="+mn-lt"/>
                <a:cs typeface="Arial MT"/>
              </a:rPr>
              <a:t>and</a:t>
            </a:r>
            <a:r>
              <a:rPr sz="2000" spc="-15" dirty="0">
                <a:latin typeface="+mn-lt"/>
                <a:cs typeface="Arial MT"/>
              </a:rPr>
              <a:t> </a:t>
            </a:r>
            <a:r>
              <a:rPr sz="2000" dirty="0">
                <a:latin typeface="+mn-lt"/>
                <a:cs typeface="Arial MT"/>
              </a:rPr>
              <a:t>strategy</a:t>
            </a:r>
          </a:p>
          <a:p>
            <a:pPr marL="695325" indent="-342900">
              <a:spcBef>
                <a:spcPts val="450"/>
              </a:spcBef>
              <a:buFont typeface="Wingdings" panose="05000000000000000000" pitchFamily="2" charset="2"/>
              <a:buChar char="§"/>
              <a:tabLst>
                <a:tab pos="694849" algn="l"/>
                <a:tab pos="695325" algn="l"/>
              </a:tabLst>
            </a:pPr>
            <a:r>
              <a:rPr sz="2000" dirty="0">
                <a:latin typeface="+mn-lt"/>
                <a:cs typeface="Arial MT"/>
              </a:rPr>
              <a:t>Organisational</a:t>
            </a:r>
            <a:r>
              <a:rPr sz="2000" spc="-41" dirty="0">
                <a:latin typeface="+mn-lt"/>
                <a:cs typeface="Arial MT"/>
              </a:rPr>
              <a:t> </a:t>
            </a:r>
            <a:r>
              <a:rPr sz="2000" dirty="0">
                <a:latin typeface="+mn-lt"/>
                <a:cs typeface="Arial MT"/>
              </a:rPr>
              <a:t>(business)</a:t>
            </a:r>
            <a:r>
              <a:rPr sz="2000" spc="-41" dirty="0">
                <a:latin typeface="+mn-lt"/>
                <a:cs typeface="Arial MT"/>
              </a:rPr>
              <a:t> </a:t>
            </a:r>
            <a:r>
              <a:rPr sz="2000" dirty="0">
                <a:latin typeface="+mn-lt"/>
                <a:cs typeface="Arial MT"/>
              </a:rPr>
              <a:t>models,</a:t>
            </a:r>
            <a:r>
              <a:rPr sz="2000" spc="-26" dirty="0">
                <a:latin typeface="+mn-lt"/>
                <a:cs typeface="Arial MT"/>
              </a:rPr>
              <a:t> </a:t>
            </a:r>
            <a:r>
              <a:rPr sz="2000" dirty="0">
                <a:latin typeface="+mn-lt"/>
                <a:cs typeface="Arial MT"/>
              </a:rPr>
              <a:t>operating</a:t>
            </a:r>
            <a:r>
              <a:rPr sz="2000" spc="-38" dirty="0">
                <a:latin typeface="+mn-lt"/>
                <a:cs typeface="Arial MT"/>
              </a:rPr>
              <a:t> </a:t>
            </a:r>
            <a:r>
              <a:rPr sz="2000" dirty="0">
                <a:latin typeface="+mn-lt"/>
                <a:cs typeface="Arial MT"/>
              </a:rPr>
              <a:t>models</a:t>
            </a:r>
            <a:r>
              <a:rPr sz="2000" spc="-11" dirty="0">
                <a:latin typeface="+mn-lt"/>
                <a:cs typeface="Arial MT"/>
              </a:rPr>
              <a:t> </a:t>
            </a:r>
            <a:r>
              <a:rPr sz="2000" dirty="0">
                <a:latin typeface="+mn-lt"/>
                <a:cs typeface="Arial MT"/>
              </a:rPr>
              <a:t>and</a:t>
            </a:r>
            <a:r>
              <a:rPr sz="2000" spc="-19" dirty="0">
                <a:latin typeface="+mn-lt"/>
                <a:cs typeface="Arial MT"/>
              </a:rPr>
              <a:t> </a:t>
            </a:r>
            <a:r>
              <a:rPr sz="2000" dirty="0">
                <a:latin typeface="+mn-lt"/>
                <a:cs typeface="Arial MT"/>
              </a:rPr>
              <a:t>capabilities</a:t>
            </a:r>
          </a:p>
          <a:p>
            <a:pPr marL="695325" indent="-342900">
              <a:spcBef>
                <a:spcPts val="450"/>
              </a:spcBef>
              <a:buFont typeface="Wingdings" panose="05000000000000000000" pitchFamily="2" charset="2"/>
              <a:buChar char="§"/>
              <a:tabLst>
                <a:tab pos="694849" algn="l"/>
                <a:tab pos="695325" algn="l"/>
                <a:tab pos="4055269" algn="l"/>
              </a:tabLst>
            </a:pPr>
            <a:r>
              <a:rPr sz="2000" spc="-4" dirty="0">
                <a:latin typeface="+mn-lt"/>
                <a:cs typeface="Arial MT"/>
              </a:rPr>
              <a:t>IT</a:t>
            </a:r>
            <a:r>
              <a:rPr sz="2000" spc="-26" dirty="0">
                <a:latin typeface="+mn-lt"/>
                <a:cs typeface="Arial MT"/>
              </a:rPr>
              <a:t> </a:t>
            </a:r>
            <a:r>
              <a:rPr sz="2000" spc="-15" dirty="0">
                <a:latin typeface="+mn-lt"/>
                <a:cs typeface="Arial MT"/>
              </a:rPr>
              <a:t>strategy,</a:t>
            </a:r>
            <a:r>
              <a:rPr sz="2000" spc="-26" dirty="0">
                <a:latin typeface="+mn-lt"/>
                <a:cs typeface="Arial MT"/>
              </a:rPr>
              <a:t> </a:t>
            </a:r>
            <a:r>
              <a:rPr sz="2000" dirty="0">
                <a:latin typeface="+mn-lt"/>
                <a:cs typeface="Arial MT"/>
              </a:rPr>
              <a:t>the</a:t>
            </a:r>
            <a:r>
              <a:rPr sz="2000" spc="-8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IT</a:t>
            </a:r>
            <a:r>
              <a:rPr sz="2000" spc="-23" dirty="0">
                <a:latin typeface="+mn-lt"/>
                <a:cs typeface="Arial MT"/>
              </a:rPr>
              <a:t> </a:t>
            </a:r>
            <a:r>
              <a:rPr sz="2000" dirty="0">
                <a:latin typeface="+mn-lt"/>
                <a:cs typeface="Arial MT"/>
              </a:rPr>
              <a:t>operating</a:t>
            </a:r>
            <a:r>
              <a:rPr sz="2000" spc="-26" dirty="0">
                <a:latin typeface="+mn-lt"/>
                <a:cs typeface="Arial MT"/>
              </a:rPr>
              <a:t> </a:t>
            </a:r>
            <a:r>
              <a:rPr sz="2000" dirty="0">
                <a:latin typeface="+mn-lt"/>
                <a:cs typeface="Arial MT"/>
              </a:rPr>
              <a:t>model</a:t>
            </a:r>
            <a:r>
              <a:rPr sz="2000" spc="-8" dirty="0">
                <a:latin typeface="+mn-lt"/>
                <a:cs typeface="Arial MT"/>
              </a:rPr>
              <a:t> </a:t>
            </a:r>
            <a:r>
              <a:rPr sz="2000" dirty="0">
                <a:latin typeface="+mn-lt"/>
                <a:cs typeface="Arial MT"/>
              </a:rPr>
              <a:t>and</a:t>
            </a:r>
            <a:r>
              <a:rPr lang="en-AU" sz="2000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IT</a:t>
            </a:r>
            <a:r>
              <a:rPr sz="2000" spc="-60" dirty="0">
                <a:latin typeface="+mn-lt"/>
                <a:cs typeface="Arial MT"/>
              </a:rPr>
              <a:t> </a:t>
            </a:r>
            <a:r>
              <a:rPr sz="2000" dirty="0">
                <a:latin typeface="+mn-lt"/>
                <a:cs typeface="Arial MT"/>
              </a:rPr>
              <a:t>capabilities</a:t>
            </a:r>
          </a:p>
          <a:p>
            <a:pPr marL="695325" indent="-342900">
              <a:spcBef>
                <a:spcPts val="450"/>
              </a:spcBef>
              <a:buFont typeface="Wingdings" panose="05000000000000000000" pitchFamily="2" charset="2"/>
              <a:buChar char="§"/>
              <a:tabLst>
                <a:tab pos="694849" algn="l"/>
                <a:tab pos="695325" algn="l"/>
              </a:tabLst>
            </a:pPr>
            <a:r>
              <a:rPr sz="2000" spc="-4" dirty="0">
                <a:latin typeface="+mn-lt"/>
                <a:cs typeface="Arial MT"/>
              </a:rPr>
              <a:t>Orchestrating</a:t>
            </a:r>
            <a:r>
              <a:rPr sz="2000" spc="-30" dirty="0">
                <a:latin typeface="+mn-lt"/>
                <a:cs typeface="Arial MT"/>
              </a:rPr>
              <a:t> </a:t>
            </a:r>
            <a:r>
              <a:rPr sz="2000" dirty="0">
                <a:latin typeface="+mn-lt"/>
                <a:cs typeface="Arial MT"/>
              </a:rPr>
              <a:t>business</a:t>
            </a:r>
            <a:r>
              <a:rPr sz="2000" spc="-23" dirty="0">
                <a:latin typeface="+mn-lt"/>
                <a:cs typeface="Arial MT"/>
              </a:rPr>
              <a:t> </a:t>
            </a:r>
            <a:r>
              <a:rPr sz="2000" dirty="0">
                <a:latin typeface="+mn-lt"/>
                <a:cs typeface="Arial MT"/>
              </a:rPr>
              <a:t>and</a:t>
            </a:r>
            <a:r>
              <a:rPr sz="2000" spc="-8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IT</a:t>
            </a:r>
            <a:r>
              <a:rPr sz="2000" spc="-30" dirty="0">
                <a:latin typeface="+mn-lt"/>
                <a:cs typeface="Arial MT"/>
              </a:rPr>
              <a:t> </a:t>
            </a:r>
            <a:r>
              <a:rPr sz="2000" dirty="0">
                <a:latin typeface="+mn-lt"/>
                <a:cs typeface="Arial MT"/>
              </a:rPr>
              <a:t>capabilities</a:t>
            </a:r>
            <a:r>
              <a:rPr sz="2000" spc="-8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into</a:t>
            </a:r>
            <a:r>
              <a:rPr sz="2000" spc="-8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value</a:t>
            </a:r>
            <a:r>
              <a:rPr sz="2000" dirty="0">
                <a:latin typeface="+mn-lt"/>
                <a:cs typeface="Arial MT"/>
              </a:rPr>
              <a:t> streams</a:t>
            </a:r>
          </a:p>
          <a:p>
            <a:pPr marL="266700" indent="-257175">
              <a:spcBef>
                <a:spcPts val="446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2000" b="1" spc="-4" dirty="0">
                <a:latin typeface="+mn-lt"/>
                <a:cs typeface="Arial"/>
              </a:rPr>
              <a:t>Part</a:t>
            </a:r>
            <a:r>
              <a:rPr sz="2000" b="1" spc="4" dirty="0">
                <a:latin typeface="+mn-lt"/>
                <a:cs typeface="Arial"/>
              </a:rPr>
              <a:t> </a:t>
            </a:r>
            <a:r>
              <a:rPr sz="2000" b="1" spc="-4" dirty="0">
                <a:latin typeface="+mn-lt"/>
                <a:cs typeface="Arial"/>
              </a:rPr>
              <a:t>C</a:t>
            </a:r>
            <a:r>
              <a:rPr sz="2000" spc="-4" dirty="0">
                <a:latin typeface="+mn-lt"/>
                <a:cs typeface="Arial MT"/>
              </a:rPr>
              <a:t>:</a:t>
            </a:r>
            <a:r>
              <a:rPr sz="2000" spc="-8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How</a:t>
            </a:r>
            <a:r>
              <a:rPr sz="2000" spc="4" dirty="0">
                <a:latin typeface="+mn-lt"/>
                <a:cs typeface="Arial MT"/>
              </a:rPr>
              <a:t> </a:t>
            </a:r>
            <a:r>
              <a:rPr sz="2000" dirty="0">
                <a:latin typeface="+mn-lt"/>
                <a:cs typeface="Arial MT"/>
              </a:rPr>
              <a:t>to</a:t>
            </a:r>
            <a:r>
              <a:rPr sz="2000" spc="-11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represent</a:t>
            </a:r>
            <a:r>
              <a:rPr sz="2000" dirty="0">
                <a:latin typeface="+mn-lt"/>
                <a:cs typeface="Arial MT"/>
              </a:rPr>
              <a:t> IT</a:t>
            </a:r>
            <a:r>
              <a:rPr sz="2000" spc="-49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value</a:t>
            </a:r>
            <a:r>
              <a:rPr sz="2000" spc="4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as organisational</a:t>
            </a:r>
            <a:r>
              <a:rPr sz="2000" spc="34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value</a:t>
            </a:r>
            <a:endParaRPr sz="2000" dirty="0">
              <a:latin typeface="+mn-lt"/>
              <a:cs typeface="Arial MT"/>
            </a:endParaRPr>
          </a:p>
          <a:p>
            <a:pPr marL="266700" indent="-257175">
              <a:spcBef>
                <a:spcPts val="450"/>
              </a:spcBef>
              <a:buFont typeface="Arial MT"/>
              <a:buChar char="•"/>
              <a:tabLst>
                <a:tab pos="266224" algn="l"/>
                <a:tab pos="266700" algn="l"/>
                <a:tab pos="3340894" algn="l"/>
              </a:tabLst>
            </a:pPr>
            <a:r>
              <a:rPr sz="2000" b="1" spc="-4" dirty="0">
                <a:latin typeface="+mn-lt"/>
                <a:cs typeface="Arial"/>
              </a:rPr>
              <a:t>Part</a:t>
            </a:r>
            <a:r>
              <a:rPr sz="2000" b="1" spc="11" dirty="0">
                <a:latin typeface="+mn-lt"/>
                <a:cs typeface="Arial"/>
              </a:rPr>
              <a:t> </a:t>
            </a:r>
            <a:r>
              <a:rPr sz="2000" b="1" spc="-4" dirty="0">
                <a:latin typeface="+mn-lt"/>
                <a:cs typeface="Arial"/>
              </a:rPr>
              <a:t>D</a:t>
            </a:r>
            <a:r>
              <a:rPr sz="2000" spc="-4" dirty="0">
                <a:latin typeface="+mn-lt"/>
                <a:cs typeface="Arial MT"/>
              </a:rPr>
              <a:t>:</a:t>
            </a:r>
            <a:r>
              <a:rPr sz="2000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What</a:t>
            </a:r>
            <a:r>
              <a:rPr sz="2000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does</a:t>
            </a:r>
            <a:r>
              <a:rPr sz="2000" spc="8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this</a:t>
            </a:r>
            <a:r>
              <a:rPr sz="2000" spc="8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mean</a:t>
            </a:r>
            <a:r>
              <a:rPr lang="en-AU" sz="2000" spc="-4" dirty="0">
                <a:latin typeface="+mn-lt"/>
                <a:cs typeface="Arial MT"/>
              </a:rPr>
              <a:t> </a:t>
            </a:r>
            <a:r>
              <a:rPr sz="2000" dirty="0">
                <a:latin typeface="+mn-lt"/>
                <a:cs typeface="Arial MT"/>
              </a:rPr>
              <a:t>for</a:t>
            </a:r>
            <a:r>
              <a:rPr sz="2000" spc="-23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you</a:t>
            </a:r>
            <a:r>
              <a:rPr sz="2000" spc="-8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as</a:t>
            </a:r>
            <a:r>
              <a:rPr sz="2000" spc="-11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an</a:t>
            </a:r>
            <a:r>
              <a:rPr sz="2000" spc="-11" dirty="0">
                <a:latin typeface="+mn-lt"/>
                <a:cs typeface="Arial MT"/>
              </a:rPr>
              <a:t> </a:t>
            </a:r>
            <a:r>
              <a:rPr sz="2000" dirty="0">
                <a:latin typeface="+mn-lt"/>
                <a:cs typeface="Arial MT"/>
              </a:rPr>
              <a:t>IT</a:t>
            </a:r>
            <a:r>
              <a:rPr sz="2000" spc="-53" dirty="0">
                <a:latin typeface="+mn-lt"/>
                <a:cs typeface="Arial MT"/>
              </a:rPr>
              <a:t> </a:t>
            </a:r>
            <a:r>
              <a:rPr sz="2000" spc="-4" dirty="0">
                <a:latin typeface="+mn-lt"/>
                <a:cs typeface="Arial MT"/>
              </a:rPr>
              <a:t>professional?</a:t>
            </a:r>
            <a:endParaRPr sz="2000" dirty="0">
              <a:latin typeface="+mn-l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4447-D0D6-4F27-B93C-C5FF9994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9" y="444940"/>
            <a:ext cx="5252273" cy="738664"/>
          </a:xfrm>
        </p:spPr>
        <p:txBody>
          <a:bodyPr/>
          <a:lstStyle/>
          <a:p>
            <a:pPr algn="ctr"/>
            <a:r>
              <a:rPr lang="en-AU" dirty="0"/>
              <a:t>Week 3 </a:t>
            </a:r>
            <a:br>
              <a:rPr lang="en-AU" dirty="0"/>
            </a:br>
            <a:r>
              <a:rPr lang="en-AU" dirty="0"/>
              <a:t>IT Lifecycle and Its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E1771-7A89-43DB-847E-01AEF5016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316335"/>
            <a:ext cx="4664062" cy="471267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AU" sz="2900" dirty="0"/>
          </a:p>
          <a:p>
            <a:pPr marL="514350" indent="-514350">
              <a:buFont typeface="+mj-lt"/>
              <a:buAutoNum type="arabicPeriod"/>
            </a:pPr>
            <a:r>
              <a:rPr lang="en-AU" sz="2900" dirty="0"/>
              <a:t>A whole of lifecycle view of  IT in organisations</a:t>
            </a:r>
          </a:p>
          <a:p>
            <a:pPr marL="514350" indent="-514350">
              <a:buFont typeface="+mj-lt"/>
              <a:buAutoNum type="arabicPeriod"/>
            </a:pPr>
            <a:endParaRPr lang="en-AU" sz="2900" dirty="0"/>
          </a:p>
          <a:p>
            <a:pPr marL="514350" indent="-514350">
              <a:buFont typeface="+mj-lt"/>
              <a:buAutoNum type="arabicPeriod"/>
            </a:pPr>
            <a:r>
              <a:rPr lang="en-AU" sz="2900" dirty="0"/>
              <a:t>An example of the ongoing lifecycle of a family project to acquire and operate a domestic security service</a:t>
            </a:r>
          </a:p>
          <a:p>
            <a:pPr marL="514350" indent="-514350">
              <a:buFont typeface="+mj-lt"/>
              <a:buAutoNum type="arabicPeriod"/>
            </a:pPr>
            <a:endParaRPr lang="en-AU" sz="2900" dirty="0"/>
          </a:p>
          <a:p>
            <a:pPr marL="514350" indent="-514350">
              <a:buFont typeface="+mj-lt"/>
              <a:buAutoNum type="arabicPeriod"/>
            </a:pPr>
            <a:r>
              <a:rPr lang="en-AU" sz="2900" dirty="0"/>
              <a:t>Integrating new components into the family’s interdependent systems</a:t>
            </a:r>
          </a:p>
          <a:p>
            <a:pPr marL="514350" indent="-514350">
              <a:buFont typeface="+mj-lt"/>
              <a:buAutoNum type="arabicPeriod"/>
            </a:pPr>
            <a:endParaRPr lang="en-AU" sz="2900" dirty="0"/>
          </a:p>
          <a:p>
            <a:pPr marL="514350" indent="-514350">
              <a:buFont typeface="+mj-lt"/>
              <a:buAutoNum type="arabicPeriod"/>
            </a:pPr>
            <a:r>
              <a:rPr lang="en-AU" sz="2900" dirty="0"/>
              <a:t>An example of an organisation’s processes for integrating a new IT system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5235562" y="1651590"/>
            <a:ext cx="349457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Learning outcomes (able to..)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algn="ctr">
              <a:defRPr/>
            </a:pPr>
            <a:r>
              <a:rPr lang="en-AU" sz="1500" i="1" dirty="0"/>
              <a:t>Identify and access descriptions of processes for  managing the IT lifecycle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60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Week 4 -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0475"/>
            <a:ext cx="8229600" cy="3763702"/>
          </a:xfrm>
        </p:spPr>
        <p:txBody>
          <a:bodyPr>
            <a:normAutofit/>
          </a:bodyPr>
          <a:lstStyle/>
          <a:p>
            <a:pPr marL="0" indent="0" fontAlgn="ctr">
              <a:buNone/>
            </a:pPr>
            <a:r>
              <a:rPr lang="en-AU" b="1" dirty="0"/>
              <a:t>Part A: </a:t>
            </a:r>
            <a:r>
              <a:rPr lang="en-AU" dirty="0"/>
              <a:t>Theory</a:t>
            </a:r>
          </a:p>
          <a:p>
            <a:pPr lvl="1" fontAlgn="ctr"/>
            <a:r>
              <a:rPr lang="en-AU" b="1" dirty="0"/>
              <a:t>Focus: </a:t>
            </a:r>
            <a:r>
              <a:rPr lang="en-AU" dirty="0"/>
              <a:t>Sourcing and managing human resources; consulting and contracting; team structures.</a:t>
            </a:r>
          </a:p>
          <a:p>
            <a:pPr lvl="1" fontAlgn="ctr"/>
            <a:endParaRPr lang="en-AU" dirty="0"/>
          </a:p>
          <a:p>
            <a:pPr fontAlgn="ctr"/>
            <a:r>
              <a:rPr lang="en-AU" dirty="0"/>
              <a:t>Admin</a:t>
            </a:r>
          </a:p>
          <a:p>
            <a:pPr fontAlgn="ctr"/>
            <a:endParaRPr lang="en-AU" dirty="0"/>
          </a:p>
          <a:p>
            <a:pPr marL="0" indent="0" fontAlgn="ctr">
              <a:buNone/>
            </a:pPr>
            <a:r>
              <a:rPr lang="en-AU" b="1" dirty="0"/>
              <a:t>Part B: </a:t>
            </a:r>
            <a:r>
              <a:rPr lang="en-AU" dirty="0"/>
              <a:t>Discussion on project success/failure</a:t>
            </a:r>
          </a:p>
          <a:p>
            <a:pPr font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9025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Week 5 – Information, Research, and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66360"/>
          </a:xfrm>
        </p:spPr>
        <p:txBody>
          <a:bodyPr>
            <a:normAutofit/>
          </a:bodyPr>
          <a:lstStyle/>
          <a:p>
            <a:pPr fontAlgn="ctr"/>
            <a:r>
              <a:rPr lang="en-AU" b="1" dirty="0"/>
              <a:t>Part A: Information</a:t>
            </a:r>
          </a:p>
          <a:p>
            <a:pPr lvl="1" fontAlgn="ctr"/>
            <a:r>
              <a:rPr lang="en-AU" dirty="0"/>
              <a:t>Finding Information: types; location; purpose</a:t>
            </a:r>
          </a:p>
          <a:p>
            <a:pPr lvl="1" fontAlgn="ctr"/>
            <a:r>
              <a:rPr lang="en-AU" dirty="0"/>
              <a:t>Trusting Information</a:t>
            </a:r>
          </a:p>
          <a:p>
            <a:pPr lvl="1" fontAlgn="ctr"/>
            <a:endParaRPr lang="en-AU" dirty="0"/>
          </a:p>
          <a:p>
            <a:pPr fontAlgn="ctr"/>
            <a:r>
              <a:rPr lang="en-AU" b="1" dirty="0"/>
              <a:t>Part B: Research</a:t>
            </a:r>
          </a:p>
          <a:p>
            <a:pPr lvl="1" fontAlgn="ctr"/>
            <a:r>
              <a:rPr lang="en-AU" dirty="0"/>
              <a:t>Statistics</a:t>
            </a:r>
          </a:p>
          <a:p>
            <a:pPr lvl="1" fontAlgn="ctr"/>
            <a:r>
              <a:rPr lang="en-AU" dirty="0"/>
              <a:t>Types of research</a:t>
            </a:r>
          </a:p>
          <a:p>
            <a:pPr lvl="1" fontAlgn="ctr"/>
            <a:r>
              <a:rPr lang="en-AU" dirty="0"/>
              <a:t>Business analytics</a:t>
            </a:r>
          </a:p>
          <a:p>
            <a:pPr lvl="1" fontAlgn="ctr"/>
            <a:endParaRPr lang="en-AU" dirty="0"/>
          </a:p>
          <a:p>
            <a:r>
              <a:rPr lang="en-AU" b="1" dirty="0"/>
              <a:t>Part C: Project Estimation</a:t>
            </a:r>
          </a:p>
          <a:p>
            <a:pPr lvl="1"/>
            <a:r>
              <a:rPr lang="en-AU" dirty="0"/>
              <a:t>Understand general approaches to estimating project size ad effort…</a:t>
            </a:r>
          </a:p>
          <a:p>
            <a:pPr lvl="1"/>
            <a:r>
              <a:rPr lang="en-AU" dirty="0"/>
              <a:t>… and then explore what this means for organisational IT</a:t>
            </a:r>
          </a:p>
          <a:p>
            <a:pPr lvl="1"/>
            <a:r>
              <a:rPr lang="en-AU" dirty="0"/>
              <a:t>Question: How many of your project failures involved the project taking much more effort / costing much more than expected???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9633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0E09E-9330-48FB-9265-0B518725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Week 6 – Quality Assurance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6AF26-BCE8-4054-9E7A-83470B09C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8900"/>
            <a:ext cx="8229600" cy="3062375"/>
          </a:xfrm>
        </p:spPr>
        <p:txBody>
          <a:bodyPr/>
          <a:lstStyle/>
          <a:p>
            <a:r>
              <a:rPr lang="en-AU" dirty="0"/>
              <a:t>Project Quality Assurance - Concepts</a:t>
            </a:r>
          </a:p>
          <a:p>
            <a:pPr lvl="1"/>
            <a:r>
              <a:rPr lang="en-AU" dirty="0"/>
              <a:t>How do you measure the quality of a project?</a:t>
            </a:r>
          </a:p>
          <a:p>
            <a:pPr lvl="1"/>
            <a:r>
              <a:rPr lang="en-AU" dirty="0"/>
              <a:t>How do you ensure the quality of a project?</a:t>
            </a:r>
          </a:p>
          <a:p>
            <a:pPr lvl="1"/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5355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0E09E-9330-48FB-9265-0B518725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Week 7 – Software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6AF26-BCE8-4054-9E7A-83470B09C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8900"/>
            <a:ext cx="8229600" cy="306237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b="1" i="0" dirty="0">
                <a:solidFill>
                  <a:srgbClr val="2D3B45"/>
                </a:solidFill>
                <a:effectLst/>
                <a:latin typeface="+mj-lt"/>
              </a:rPr>
              <a:t>Testing Management</a:t>
            </a:r>
            <a:br>
              <a:rPr lang="en-US" dirty="0">
                <a:latin typeface="+mj-lt"/>
              </a:rPr>
            </a:br>
            <a:r>
              <a:rPr lang="en-US" b="0" i="0" dirty="0">
                <a:solidFill>
                  <a:srgbClr val="2D3B45"/>
                </a:solidFill>
                <a:effectLst/>
                <a:latin typeface="+mj-lt"/>
              </a:rPr>
              <a:t>- Software Testing - how much is enough (in different environments)?</a:t>
            </a:r>
            <a:br>
              <a:rPr lang="en-US" dirty="0">
                <a:latin typeface="+mj-lt"/>
              </a:rPr>
            </a:br>
            <a:r>
              <a:rPr lang="en-US" b="0" i="0" dirty="0">
                <a:solidFill>
                  <a:srgbClr val="2D3B45"/>
                </a:solidFill>
                <a:effectLst/>
                <a:latin typeface="+mj-lt"/>
              </a:rPr>
              <a:t>- Managing testing; responsibilities</a:t>
            </a:r>
            <a:br>
              <a:rPr lang="en-US" dirty="0">
                <a:latin typeface="+mj-lt"/>
              </a:rPr>
            </a:br>
            <a:r>
              <a:rPr lang="en-US" b="0" i="0" dirty="0">
                <a:solidFill>
                  <a:srgbClr val="2D3B45"/>
                </a:solidFill>
                <a:effectLst/>
                <a:latin typeface="+mj-lt"/>
              </a:rPr>
              <a:t>- Case Study</a:t>
            </a:r>
            <a:endParaRPr lang="en-AU" dirty="0">
              <a:latin typeface="+mj-lt"/>
            </a:endParaRP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0187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7475"/>
            <a:ext cx="8229600" cy="796925"/>
          </a:xfrm>
        </p:spPr>
        <p:txBody>
          <a:bodyPr/>
          <a:lstStyle/>
          <a:p>
            <a:pPr algn="ctr"/>
            <a:r>
              <a:rPr lang="en-GB" dirty="0"/>
              <a:t>Week 8 - Security Management 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b="1" dirty="0"/>
              <a:t>Security Management</a:t>
            </a:r>
          </a:p>
          <a:p>
            <a:pPr lvl="1"/>
            <a:r>
              <a:rPr lang="en-US" dirty="0"/>
              <a:t>Not focusing on:</a:t>
            </a:r>
          </a:p>
          <a:p>
            <a:pPr lvl="2"/>
            <a:r>
              <a:rPr lang="en-US" dirty="0"/>
              <a:t>Security tools / Techniques</a:t>
            </a:r>
            <a:endParaRPr lang="en-AU" dirty="0"/>
          </a:p>
          <a:p>
            <a:pPr lvl="1"/>
            <a:r>
              <a:rPr lang="en-US" dirty="0"/>
              <a:t>Rather, focusing on:</a:t>
            </a:r>
            <a:br>
              <a:rPr lang="en-US" dirty="0"/>
            </a:br>
            <a:r>
              <a:rPr lang="en-US" dirty="0"/>
              <a:t>• Appreciation of the importance of managing security</a:t>
            </a:r>
            <a:br>
              <a:rPr lang="en-US" dirty="0"/>
            </a:br>
            <a:r>
              <a:rPr lang="en-US" dirty="0"/>
              <a:t>• Understand the sort of difficulties encountered in security in large</a:t>
            </a:r>
            <a:br>
              <a:rPr lang="en-US" dirty="0"/>
            </a:br>
            <a:r>
              <a:rPr lang="en-US" dirty="0"/>
              <a:t>software systems</a:t>
            </a:r>
            <a:endParaRPr lang="en-AU" dirty="0"/>
          </a:p>
          <a:p>
            <a:r>
              <a:rPr lang="en-AU" dirty="0"/>
              <a:t>Case Studies</a:t>
            </a:r>
          </a:p>
          <a:p>
            <a:r>
              <a:rPr lang="en-AU" dirty="0"/>
              <a:t>Discussion…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5418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Week 9 – Security Management 2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b="1" dirty="0">
                <a:latin typeface="+mj-lt"/>
              </a:rPr>
              <a:t>Security Management 2</a:t>
            </a:r>
          </a:p>
          <a:p>
            <a:pPr lvl="1"/>
            <a:r>
              <a:rPr lang="en-US" b="0" i="0" dirty="0">
                <a:effectLst/>
                <a:latin typeface="+mj-lt"/>
              </a:rPr>
              <a:t>Cybersecurity vs information security</a:t>
            </a:r>
          </a:p>
          <a:p>
            <a:pPr lvl="1"/>
            <a:r>
              <a:rPr lang="en-US" dirty="0">
                <a:latin typeface="+mj-lt"/>
              </a:rPr>
              <a:t>GDPR</a:t>
            </a:r>
            <a:endParaRPr lang="en-US" b="0" i="0" dirty="0">
              <a:effectLst/>
              <a:latin typeface="+mj-lt"/>
            </a:endParaRPr>
          </a:p>
          <a:p>
            <a:pPr lvl="1"/>
            <a:r>
              <a:rPr lang="en-US" b="0" i="0" dirty="0">
                <a:effectLst/>
                <a:latin typeface="+mj-lt"/>
              </a:rPr>
              <a:t>Business continuity vs disaster recovery</a:t>
            </a:r>
          </a:p>
          <a:p>
            <a:pPr lvl="1"/>
            <a:r>
              <a:rPr lang="en-US" b="0" i="0" dirty="0">
                <a:effectLst/>
                <a:latin typeface="+mj-lt"/>
              </a:rPr>
              <a:t>Security planning </a:t>
            </a:r>
          </a:p>
          <a:p>
            <a:pPr lvl="1"/>
            <a:r>
              <a:rPr lang="en-US" dirty="0">
                <a:latin typeface="+mj-lt"/>
              </a:rPr>
              <a:t>A</a:t>
            </a:r>
            <a:r>
              <a:rPr lang="en-US" b="0" i="0" dirty="0">
                <a:effectLst/>
                <a:latin typeface="+mj-lt"/>
              </a:rPr>
              <a:t>sset protection; </a:t>
            </a:r>
          </a:p>
          <a:p>
            <a:pPr lvl="1"/>
            <a:r>
              <a:rPr lang="en-US" dirty="0">
                <a:latin typeface="+mj-lt"/>
              </a:rPr>
              <a:t>M</a:t>
            </a:r>
            <a:r>
              <a:rPr lang="en-US" b="0" i="0" dirty="0">
                <a:effectLst/>
                <a:latin typeface="+mj-lt"/>
              </a:rPr>
              <a:t>itigation approaches</a:t>
            </a:r>
          </a:p>
          <a:p>
            <a:pPr lvl="1"/>
            <a:r>
              <a:rPr lang="en-US" dirty="0">
                <a:latin typeface="+mj-lt"/>
              </a:rPr>
              <a:t>Cloud computing</a:t>
            </a:r>
          </a:p>
          <a:p>
            <a:pPr lvl="1"/>
            <a:r>
              <a:rPr lang="en-US" dirty="0">
                <a:latin typeface="+mj-lt"/>
              </a:rPr>
              <a:t>MFA</a:t>
            </a:r>
          </a:p>
          <a:p>
            <a:pPr lvl="1"/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4722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Week 10 - Communication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+mn-lt"/>
              </a:rPr>
              <a:t>Writing &amp; Presenting</a:t>
            </a:r>
            <a:br>
              <a:rPr lang="en-US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– To convince and persuade</a:t>
            </a:r>
            <a:br>
              <a:rPr lang="en-US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– For IT Professionals</a:t>
            </a:r>
            <a:endParaRPr lang="en-US" dirty="0">
              <a:solidFill>
                <a:srgbClr val="000000"/>
              </a:solidFill>
              <a:latin typeface="+mn-lt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+mn-lt"/>
              </a:rPr>
              <a:t>Your Project</a:t>
            </a:r>
            <a:br>
              <a:rPr lang="en-US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– Who is your audience?</a:t>
            </a:r>
            <a:br>
              <a:rPr lang="en-US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– What information will they want?</a:t>
            </a:r>
            <a:br>
              <a:rPr lang="en-US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– What key messages do you want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them to understand?</a:t>
            </a:r>
          </a:p>
          <a:p>
            <a:pPr marL="0" indent="0">
              <a:buNone/>
            </a:pPr>
            <a:br>
              <a:rPr lang="en-US" dirty="0"/>
            </a:b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8685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 rtl="0" fontAlgn="ctr"/>
            <a:r>
              <a:rPr lang="en-AU" dirty="0"/>
              <a:t>Week 11 - Ethics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 you know right from wrong? Always?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How do you decide?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What do you do about it?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Is it different in the workplace to in your personal life?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do you judge other people/ companies/ groups ethics?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What happens when your ‘wrong’ is someone else’s ‘right’?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Covered: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Theories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Scenarios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Case Studies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 broader look at ethics in Information Technology</a:t>
            </a: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endParaRPr lang="en-AU" dirty="0"/>
          </a:p>
          <a:p>
            <a:pPr lvl="0" rtl="0" fontAlgn="ctr">
              <a:buFont typeface="Arial" panose="020B0604020202020204" pitchFamily="34" charset="0"/>
              <a:buChar char="•"/>
            </a:pPr>
            <a:endParaRPr lang="en-AU" dirty="0"/>
          </a:p>
          <a:p>
            <a:pPr lvl="0" rtl="0" fontAlgn="ctr">
              <a:buFont typeface="Arial" panose="020B0604020202020204" pitchFamily="34" charset="0"/>
              <a:buChar char="•"/>
            </a:pPr>
            <a:endParaRPr lang="en-AU" dirty="0"/>
          </a:p>
          <a:p>
            <a:pPr lvl="0" rtl="0" fontAlgn="ctr">
              <a:buFont typeface="Arial" panose="020B0604020202020204" pitchFamily="34" charset="0"/>
              <a:buChar char="•"/>
            </a:pPr>
            <a:endParaRPr lang="en-AU" dirty="0"/>
          </a:p>
          <a:p>
            <a:pPr lvl="0" rtl="0" fontAlgn="ctr">
              <a:buFont typeface="Arial" panose="020B0604020202020204" pitchFamily="34" charset="0"/>
              <a:buChar char="•"/>
            </a:pPr>
            <a:endParaRPr lang="en-AU" dirty="0"/>
          </a:p>
          <a:p>
            <a:pPr lvl="0" rtl="0" fontAlgn="ctr">
              <a:buFont typeface="Arial" panose="020B0604020202020204" pitchFamily="34" charset="0"/>
              <a:buChar char="•"/>
            </a:pPr>
            <a:endParaRPr lang="en-AU" dirty="0"/>
          </a:p>
          <a:p>
            <a:pPr lvl="0" rtl="0" fontAlgn="ctr">
              <a:buFont typeface="Arial" panose="020B0604020202020204" pitchFamily="34" charset="0"/>
              <a:buChar char="•"/>
            </a:pPr>
            <a:endParaRPr lang="en-AU" dirty="0"/>
          </a:p>
          <a:p>
            <a:pPr lvl="1" rtl="0" fontAlgn="ctr"/>
            <a:endParaRPr lang="en-AU" dirty="0"/>
          </a:p>
          <a:p>
            <a:pPr lvl="1" rtl="0" fontAlgn="ctr"/>
            <a:endParaRPr lang="en-AU" dirty="0"/>
          </a:p>
          <a:p>
            <a:pPr lvl="1" rtl="0" fontAlgn="ctr"/>
            <a:endParaRPr lang="en-AU" dirty="0"/>
          </a:p>
          <a:p>
            <a:pPr lvl="1" rtl="0" fontAlgn="ctr"/>
            <a:endParaRPr lang="en-AU" dirty="0"/>
          </a:p>
          <a:p>
            <a:pPr lvl="1" rtl="0" fontAlgn="ctr"/>
            <a:endParaRPr lang="en-AU" dirty="0"/>
          </a:p>
          <a:p>
            <a:pPr lvl="1" rtl="0" fontAlgn="ctr"/>
            <a:endParaRPr lang="en-AU" dirty="0"/>
          </a:p>
          <a:p>
            <a:pPr lvl="1" rtl="0" fontAlgn="ctr"/>
            <a:endParaRPr lang="en-AU" dirty="0"/>
          </a:p>
          <a:p>
            <a:pPr lvl="1" rtl="0" fontAlgn="ctr"/>
            <a:endParaRPr lang="en-AU" dirty="0"/>
          </a:p>
          <a:p>
            <a:pPr lvl="1" rtl="0" fontAlgn="ctr"/>
            <a:endParaRPr lang="en-AU" dirty="0"/>
          </a:p>
          <a:p>
            <a:pPr lvl="1" rtl="0" font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78177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46FD3-D300-423F-9432-71A2B2EB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 Outcomes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CA0934-B3F5-9F71-FFFB-663331A05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8FDB22-E54D-3DCD-2062-04D4F25B5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27"/>
            <a:ext cx="9144000" cy="63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80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5EEBA-951C-49BD-B8D2-783BEAD9D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Week 12 – 13 Guest Lecturer Discussion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57D7A-96CA-4F74-A417-4E37083C7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8900"/>
            <a:ext cx="8229600" cy="4767263"/>
          </a:xfrm>
        </p:spPr>
        <p:txBody>
          <a:bodyPr>
            <a:normAutofit/>
          </a:bodyPr>
          <a:lstStyle/>
          <a:p>
            <a:r>
              <a:rPr lang="en-US" dirty="0"/>
              <a:t>TPG (Risk Management in IT)</a:t>
            </a:r>
          </a:p>
          <a:p>
            <a:r>
              <a:rPr lang="en-US" dirty="0"/>
              <a:t>OPTUS (Professional Practices in IT)</a:t>
            </a:r>
          </a:p>
          <a:p>
            <a:pPr marL="0" indent="0" algn="ctr">
              <a:buNone/>
            </a:pPr>
            <a:endParaRPr lang="en-AU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624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55F2-3FB3-4AF0-A356-0EE54DE63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70882"/>
            <a:ext cx="8229600" cy="47672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AU" sz="4000" i="1" dirty="0"/>
          </a:p>
          <a:p>
            <a:pPr marL="0" indent="0" algn="ctr">
              <a:buNone/>
            </a:pPr>
            <a:r>
              <a:rPr lang="en-AU" i="1" dirty="0"/>
              <a:t>Thank you!</a:t>
            </a:r>
          </a:p>
          <a:p>
            <a:pPr marL="0" indent="0" algn="ctr">
              <a:buNone/>
            </a:pPr>
            <a:endParaRPr lang="en-AU" i="1" dirty="0"/>
          </a:p>
          <a:p>
            <a:pPr marL="0" indent="0" algn="ctr">
              <a:buNone/>
            </a:pPr>
            <a:r>
              <a:rPr lang="en-AU" i="1" dirty="0"/>
              <a:t>I hope you have enjoyed the semester. And more importantly, have achieved strong learning that proves to be valuable for you.</a:t>
            </a:r>
          </a:p>
          <a:p>
            <a:pPr marL="0" indent="0" algn="ctr">
              <a:buNone/>
            </a:pPr>
            <a:endParaRPr lang="en-AU" i="1" dirty="0"/>
          </a:p>
          <a:p>
            <a:pPr marL="0" indent="0" algn="ctr">
              <a:buNone/>
            </a:pPr>
            <a:r>
              <a:rPr lang="en-AU" i="1" dirty="0"/>
              <a:t>And all the best for the final exam</a:t>
            </a:r>
          </a:p>
        </p:txBody>
      </p:sp>
    </p:spTree>
    <p:extLst>
      <p:ext uri="{BB962C8B-B14F-4D97-AF65-F5344CB8AC3E}">
        <p14:creationId xmlns:p14="http://schemas.microsoft.com/office/powerpoint/2010/main" val="2257434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81884" y="1153498"/>
            <a:ext cx="3948874" cy="1563369"/>
          </a:xfrm>
        </p:spPr>
        <p:txBody>
          <a:bodyPr/>
          <a:lstStyle/>
          <a:p>
            <a:r>
              <a:rPr lang="en-US" dirty="0">
                <a:latin typeface="Tw Cen MT" charset="0"/>
              </a:rPr>
              <a:t>INFO5990:</a:t>
            </a:r>
            <a:br>
              <a:rPr lang="en-US" dirty="0">
                <a:latin typeface="Tw Cen MT" charset="0"/>
              </a:rPr>
            </a:br>
            <a:r>
              <a:rPr lang="en-US" dirty="0">
                <a:latin typeface="Tw Cen MT" charset="0"/>
              </a:rPr>
              <a:t>Professional</a:t>
            </a:r>
            <a:br>
              <a:rPr lang="en-US" dirty="0">
                <a:latin typeface="Tw Cen MT" charset="0"/>
              </a:rPr>
            </a:br>
            <a:r>
              <a:rPr lang="en-US" dirty="0">
                <a:latin typeface="Tw Cen MT" charset="0"/>
              </a:rPr>
              <a:t>Practice in IT</a:t>
            </a:r>
            <a:br>
              <a:rPr lang="en-US" dirty="0">
                <a:latin typeface="Tw Cen MT" charset="0"/>
              </a:rPr>
            </a:br>
            <a:br>
              <a:rPr lang="en-US" dirty="0">
                <a:latin typeface="Tw Cen MT" charset="0"/>
              </a:rPr>
            </a:br>
            <a:r>
              <a:rPr lang="en-US" b="0" dirty="0">
                <a:solidFill>
                  <a:schemeClr val="tx1"/>
                </a:solidFill>
                <a:latin typeface="Tw Cen MT" charset="0"/>
              </a:rPr>
              <a:t>Week 13: The Exam…</a:t>
            </a:r>
            <a:br>
              <a:rPr lang="en-US" b="0" dirty="0">
                <a:solidFill>
                  <a:schemeClr val="tx1"/>
                </a:solidFill>
                <a:latin typeface="Tw Cen MT" charset="0"/>
              </a:rPr>
            </a:br>
            <a:br>
              <a:rPr lang="en-US" b="0" dirty="0">
                <a:solidFill>
                  <a:schemeClr val="tx1"/>
                </a:solidFill>
                <a:latin typeface="Tw Cen MT" charset="0"/>
              </a:rPr>
            </a:br>
            <a:endParaRPr lang="en-US" b="0" dirty="0">
              <a:solidFill>
                <a:schemeClr val="tx1"/>
              </a:solidFill>
              <a:latin typeface="Tw Cen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835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305"/>
            <a:ext cx="8229600" cy="673240"/>
          </a:xfrm>
        </p:spPr>
        <p:txBody>
          <a:bodyPr/>
          <a:lstStyle/>
          <a:p>
            <a:pPr lvl="0" algn="ctr" rtl="0" fontAlgn="ctr"/>
            <a:r>
              <a:rPr lang="en-AU" dirty="0"/>
              <a:t>Final Exam – Information Pack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4545"/>
            <a:ext cx="8229600" cy="54454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General Information about exams and Special Consideration</a:t>
            </a:r>
          </a:p>
          <a:p>
            <a:pPr marL="0" indent="0">
              <a:buNone/>
            </a:pPr>
            <a:r>
              <a:rPr lang="en-GB" sz="2200" b="1" dirty="0">
                <a:hlinkClick r:id="rId3"/>
              </a:rPr>
              <a:t>https://www.sydney.edu.au/students/exams.html</a:t>
            </a:r>
            <a:r>
              <a:rPr lang="en-GB" sz="2200" b="1" dirty="0"/>
              <a:t> 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How do I check my exam timetable?</a:t>
            </a:r>
          </a:p>
          <a:p>
            <a:pPr marL="0" indent="0">
              <a:buNone/>
            </a:pPr>
            <a:r>
              <a:rPr lang="en-GB" sz="2200" b="1" dirty="0">
                <a:hlinkClick r:id="rId4"/>
              </a:rPr>
              <a:t>https://www.sydney.edu.au/students/exams/timetables.html</a:t>
            </a:r>
            <a:r>
              <a:rPr lang="en-GB" sz="2200" b="1" dirty="0"/>
              <a:t> </a:t>
            </a:r>
          </a:p>
          <a:p>
            <a:pPr marL="0" indent="0">
              <a:buNone/>
            </a:pPr>
            <a:endParaRPr lang="en-GB" b="1" dirty="0"/>
          </a:p>
          <a:p>
            <a:r>
              <a:rPr lang="en-GB" dirty="0"/>
              <a:t>For CC students</a:t>
            </a:r>
          </a:p>
          <a:p>
            <a:pPr lvl="1"/>
            <a:r>
              <a:rPr lang="en-GB" dirty="0"/>
              <a:t>On-campus, paper exam</a:t>
            </a:r>
          </a:p>
          <a:p>
            <a:pPr lvl="1"/>
            <a:r>
              <a:rPr lang="en-GB" dirty="0"/>
              <a:t>Write your answers in the provided exam booklet/bubble sheet</a:t>
            </a:r>
          </a:p>
          <a:p>
            <a:pPr lvl="1"/>
            <a:endParaRPr lang="en-GB" dirty="0"/>
          </a:p>
          <a:p>
            <a:r>
              <a:rPr lang="en-GB" dirty="0"/>
              <a:t>Allowed material</a:t>
            </a:r>
          </a:p>
          <a:p>
            <a:pPr lvl="1"/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 1-A4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size cheat sheet of notes (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double-sided, handwritten/printed, no text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colour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restriction</a:t>
            </a:r>
            <a:r>
              <a:rPr lang="en-US" sz="1800" b="1" dirty="0"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dirty="0"/>
          </a:p>
          <a:p>
            <a:pPr lvl="1"/>
            <a:r>
              <a:rPr lang="en-GB" dirty="0"/>
              <a:t>Colour pencils/pens can be used if you want to make handwritten notes with no restrictions on text colour.</a:t>
            </a:r>
          </a:p>
          <a:p>
            <a:pPr lvl="1"/>
            <a:r>
              <a:rPr lang="en-GB" dirty="0"/>
              <a:t>Hardcopy Bilingual dictionary (Needs to be approved by the University). Please see </a:t>
            </a:r>
            <a:r>
              <a:rPr lang="en-GB" dirty="0">
                <a:hlinkClick r:id="rId5"/>
              </a:rPr>
              <a:t>https://www.sydney.edu.au/students/exams/calculator-dictionary.html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356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305"/>
            <a:ext cx="8229600" cy="673240"/>
          </a:xfrm>
        </p:spPr>
        <p:txBody>
          <a:bodyPr/>
          <a:lstStyle/>
          <a:p>
            <a:pPr lvl="0" algn="ctr" rtl="0" fontAlgn="ctr"/>
            <a:r>
              <a:rPr lang="en-US" dirty="0"/>
              <a:t>On the day of the Exam: Special Consideration?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717" y="1446962"/>
            <a:ext cx="8586316" cy="2703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Special Consideration</a:t>
            </a:r>
          </a:p>
          <a:p>
            <a:pPr marL="0" indent="0">
              <a:buNone/>
            </a:pPr>
            <a:r>
              <a:rPr lang="en-GB" b="1" dirty="0">
                <a:hlinkClick r:id="rId3"/>
              </a:rPr>
              <a:t>https://www.sydney.edu.au/students/special-consideration.html</a:t>
            </a:r>
            <a:r>
              <a:rPr lang="en-GB" b="1" dirty="0"/>
              <a:t>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If a problem affects you completing your exam, describe it on a Student Declaration and apply for Special Consideration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66203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09830-7E69-4862-9CE4-78F6BF84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Exam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BB013-B772-4A2F-8352-00D9B0D57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5416"/>
            <a:ext cx="8229600" cy="5253870"/>
          </a:xfrm>
        </p:spPr>
        <p:txBody>
          <a:bodyPr>
            <a:normAutofit/>
          </a:bodyPr>
          <a:lstStyle/>
          <a:p>
            <a:r>
              <a:rPr lang="en-GB" b="1" dirty="0"/>
              <a:t>Your exam is 2 hours and 10 minutes long (130 mins).</a:t>
            </a:r>
            <a:r>
              <a:rPr lang="en-GB" dirty="0"/>
              <a:t> </a:t>
            </a:r>
          </a:p>
          <a:p>
            <a:pPr lvl="1"/>
            <a:r>
              <a:rPr lang="en-GB" sz="2200" dirty="0"/>
              <a:t>This includes </a:t>
            </a:r>
            <a:r>
              <a:rPr lang="en-GB" sz="2200" b="1" dirty="0"/>
              <a:t>10 minutes </a:t>
            </a:r>
            <a:r>
              <a:rPr lang="en-GB" sz="2200" dirty="0"/>
              <a:t>of </a:t>
            </a:r>
            <a:r>
              <a:rPr lang="en-GB" sz="2200" b="1" dirty="0"/>
              <a:t>reading time</a:t>
            </a:r>
            <a:r>
              <a:rPr lang="en-GB" sz="2200" dirty="0"/>
              <a:t>.</a:t>
            </a:r>
          </a:p>
          <a:p>
            <a:pPr lvl="1"/>
            <a:r>
              <a:rPr lang="en-US" sz="2200" dirty="0"/>
              <a:t>However, students who registered for a disability academic action plan will receive additional time set by the disability service team. Kindly check your Disability Academic Plan portal for more information. </a:t>
            </a:r>
            <a:endParaRPr lang="en-GB" sz="2200" dirty="0"/>
          </a:p>
          <a:p>
            <a:pPr lvl="1"/>
            <a:r>
              <a:rPr lang="en-GB" sz="2200" dirty="0"/>
              <a:t>You are strongly encouraged to use the “</a:t>
            </a:r>
            <a:r>
              <a:rPr lang="en-GB" sz="2200" b="1" dirty="0"/>
              <a:t>reading time</a:t>
            </a:r>
            <a:r>
              <a:rPr lang="en-GB" sz="2200" dirty="0"/>
              <a:t>” to carefully plan and structure your response before you start writing.</a:t>
            </a:r>
          </a:p>
          <a:p>
            <a:pPr lvl="1"/>
            <a:r>
              <a:rPr lang="en-GB" dirty="0"/>
              <a:t>To pass the unit you </a:t>
            </a:r>
            <a:r>
              <a:rPr lang="en-GB" i="1" dirty="0"/>
              <a:t>must</a:t>
            </a:r>
            <a:r>
              <a:rPr lang="en-GB" dirty="0"/>
              <a:t> obtain at least 40%</a:t>
            </a:r>
          </a:p>
          <a:p>
            <a:pPr lvl="1"/>
            <a:r>
              <a:rPr lang="en-US" sz="2200" dirty="0"/>
              <a:t>Exam paper consists of 7 descriptive questions worth a total of 55 marks. Answer all questions in the spaces provided on this paper.</a:t>
            </a: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3044937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02C8F-B181-8B82-58A1-54524F99E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7475"/>
            <a:ext cx="8229600" cy="538741"/>
          </a:xfrm>
        </p:spPr>
        <p:txBody>
          <a:bodyPr/>
          <a:lstStyle/>
          <a:p>
            <a:r>
              <a:rPr lang="en-AU" dirty="0"/>
              <a:t>                          </a:t>
            </a:r>
            <a:r>
              <a:rPr lang="en-AU" sz="3200" dirty="0"/>
              <a:t>Information Pack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586B1-9407-6B5E-D1DD-690F5849A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56217"/>
            <a:ext cx="8229600" cy="5830644"/>
          </a:xfrm>
        </p:spPr>
        <p:txBody>
          <a:bodyPr>
            <a:noAutofit/>
          </a:bodyPr>
          <a:lstStyle/>
          <a:p>
            <a:pPr algn="just"/>
            <a:r>
              <a:rPr lang="en-US" sz="2450" dirty="0">
                <a:solidFill>
                  <a:srgbClr val="E64626"/>
                </a:solidFill>
              </a:rPr>
              <a:t>Focus mainly on all the topics/contents covered in weekly lecture &amp; lecture slides</a:t>
            </a:r>
          </a:p>
          <a:p>
            <a:pPr algn="just"/>
            <a:r>
              <a:rPr lang="en-US" sz="2450" dirty="0"/>
              <a:t>Especially Exam Practice questions are very important to secure good marks, and we already shared the sample practice questions</a:t>
            </a:r>
          </a:p>
          <a:p>
            <a:pPr algn="just"/>
            <a:r>
              <a:rPr lang="en-US" sz="2450" dirty="0">
                <a:solidFill>
                  <a:srgbClr val="E64626"/>
                </a:solidFill>
              </a:rPr>
              <a:t>You must attempt all the questions</a:t>
            </a:r>
          </a:p>
          <a:p>
            <a:pPr algn="just"/>
            <a:r>
              <a:rPr lang="en-US" sz="2450" dirty="0"/>
              <a:t>In this exam, time management is the key, </a:t>
            </a:r>
          </a:p>
          <a:p>
            <a:pPr algn="just"/>
            <a:r>
              <a:rPr lang="en-US" sz="2450" dirty="0">
                <a:solidFill>
                  <a:srgbClr val="E64626"/>
                </a:solidFill>
              </a:rPr>
              <a:t>Fix 17 (120/7) minutes maximum for a question</a:t>
            </a:r>
          </a:p>
          <a:p>
            <a:pPr algn="just"/>
            <a:r>
              <a:rPr lang="en-US" sz="2450" dirty="0"/>
              <a:t>Spend few minutes to first understand the scenario then go to attempt</a:t>
            </a:r>
          </a:p>
          <a:p>
            <a:pPr algn="just"/>
            <a:r>
              <a:rPr lang="en-US" sz="2450" dirty="0">
                <a:solidFill>
                  <a:srgbClr val="E64626"/>
                </a:solidFill>
              </a:rPr>
              <a:t>Don’t leave any questions unanswered </a:t>
            </a:r>
            <a:r>
              <a:rPr lang="en-US" sz="2450" dirty="0">
                <a:solidFill>
                  <a:srgbClr val="E64626"/>
                </a:solidFill>
                <a:sym typeface="Wingdings" panose="05000000000000000000" pitchFamily="2" charset="2"/>
              </a:rPr>
              <a:t>, write..</a:t>
            </a:r>
            <a:endParaRPr lang="en-US" sz="2450" dirty="0">
              <a:solidFill>
                <a:srgbClr val="E64626"/>
              </a:solidFill>
            </a:endParaRPr>
          </a:p>
          <a:p>
            <a:pPr algn="just"/>
            <a:r>
              <a:rPr lang="en-US" sz="2450" dirty="0"/>
              <a:t>Guest Presentation/Guest Lecture part is excluded from the Exam contents </a:t>
            </a:r>
          </a:p>
        </p:txBody>
      </p:sp>
    </p:spTree>
    <p:extLst>
      <p:ext uri="{BB962C8B-B14F-4D97-AF65-F5344CB8AC3E}">
        <p14:creationId xmlns:p14="http://schemas.microsoft.com/office/powerpoint/2010/main" val="127937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81884" y="1153498"/>
            <a:ext cx="3948874" cy="1563369"/>
          </a:xfrm>
        </p:spPr>
        <p:txBody>
          <a:bodyPr/>
          <a:lstStyle/>
          <a:p>
            <a:r>
              <a:rPr lang="en-US" dirty="0">
                <a:latin typeface="Tw Cen MT" charset="0"/>
              </a:rPr>
              <a:t>INFO5990:</a:t>
            </a:r>
            <a:br>
              <a:rPr lang="en-US" dirty="0">
                <a:latin typeface="Tw Cen MT" charset="0"/>
              </a:rPr>
            </a:br>
            <a:r>
              <a:rPr lang="en-US" dirty="0">
                <a:latin typeface="Tw Cen MT" charset="0"/>
              </a:rPr>
              <a:t>Professional</a:t>
            </a:r>
            <a:br>
              <a:rPr lang="en-US" dirty="0">
                <a:latin typeface="Tw Cen MT" charset="0"/>
              </a:rPr>
            </a:br>
            <a:r>
              <a:rPr lang="en-US" dirty="0">
                <a:latin typeface="Tw Cen MT" charset="0"/>
              </a:rPr>
              <a:t>Practice in IT</a:t>
            </a:r>
            <a:br>
              <a:rPr lang="en-US" dirty="0">
                <a:latin typeface="Tw Cen MT" charset="0"/>
              </a:rPr>
            </a:br>
            <a:br>
              <a:rPr lang="en-US" dirty="0">
                <a:latin typeface="Tw Cen MT" charset="0"/>
              </a:rPr>
            </a:br>
            <a:r>
              <a:rPr lang="en-US" b="0" dirty="0">
                <a:solidFill>
                  <a:schemeClr val="tx1"/>
                </a:solidFill>
                <a:latin typeface="Tw Cen MT" charset="0"/>
              </a:rPr>
              <a:t>Week 13: Lectures Review</a:t>
            </a:r>
          </a:p>
        </p:txBody>
      </p:sp>
    </p:spTree>
    <p:extLst>
      <p:ext uri="{BB962C8B-B14F-4D97-AF65-F5344CB8AC3E}">
        <p14:creationId xmlns:p14="http://schemas.microsoft.com/office/powerpoint/2010/main" val="1219633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Week 1 -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66360"/>
          </a:xfrm>
        </p:spPr>
        <p:txBody>
          <a:bodyPr>
            <a:norm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b="1" dirty="0"/>
              <a:t>Part A</a:t>
            </a:r>
            <a:endParaRPr lang="en-AU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/>
              <a:t>Professions and practice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/>
              <a:t>Nature of the IT industry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b="0" i="0" dirty="0">
                <a:effectLst/>
                <a:latin typeface="+mj-lt"/>
              </a:rPr>
              <a:t>Professionalism</a:t>
            </a:r>
            <a:endParaRPr lang="en-AU" dirty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AU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b="1" dirty="0"/>
              <a:t>Part B</a:t>
            </a:r>
            <a:endParaRPr lang="en-AU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/>
              <a:t>Introductions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/>
              <a:t>Topics, Learning objectives, and concepts covered in the unit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/>
              <a:t>Overview of the unit and assessments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AU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501951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 title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title</Template>
  <TotalTime>16536</TotalTime>
  <Words>1151</Words>
  <Application>Microsoft Office PowerPoint</Application>
  <PresentationFormat>On-screen Show (4:3)</PresentationFormat>
  <Paragraphs>179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MT</vt:lpstr>
      <vt:lpstr>Calibri</vt:lpstr>
      <vt:lpstr>Lucida Grande</vt:lpstr>
      <vt:lpstr>Tw Cen MT</vt:lpstr>
      <vt:lpstr>Wingdings</vt:lpstr>
      <vt:lpstr>Presentation title</vt:lpstr>
      <vt:lpstr>INFO5990: Professional Practice in IT  Week 13: Review  </vt:lpstr>
      <vt:lpstr>Learning Outcomes</vt:lpstr>
      <vt:lpstr>INFO5990: Professional Practice in IT  Week 13: The Exam…  </vt:lpstr>
      <vt:lpstr>Final Exam – Information Pack</vt:lpstr>
      <vt:lpstr>On the day of the Exam: Special Consideration?</vt:lpstr>
      <vt:lpstr>Exam Structure</vt:lpstr>
      <vt:lpstr>                          Information Pack</vt:lpstr>
      <vt:lpstr>INFO5990: Professional Practice in IT  Week 13: Lectures Review</vt:lpstr>
      <vt:lpstr>Week 1 - Introduction</vt:lpstr>
      <vt:lpstr>Week 2  Creating organisational value through IT - investments</vt:lpstr>
      <vt:lpstr>Week 3  IT Lifecycle and Its Processes</vt:lpstr>
      <vt:lpstr>Week 4 - Teams</vt:lpstr>
      <vt:lpstr>Week 5 – Information, Research, and Estimation</vt:lpstr>
      <vt:lpstr>Week 6 – Quality Assurance</vt:lpstr>
      <vt:lpstr>Week 7 – Software Testing</vt:lpstr>
      <vt:lpstr>Week 8 - Security Management </vt:lpstr>
      <vt:lpstr>Week 9 – Security Management 2</vt:lpstr>
      <vt:lpstr>Week 10 - Communication</vt:lpstr>
      <vt:lpstr>Week 11 - Ethics</vt:lpstr>
      <vt:lpstr>Week 12 – 13 Guest Lecturer Discussion</vt:lpstr>
      <vt:lpstr>PowerPoint Presentation</vt:lpstr>
    </vt:vector>
  </TitlesOfParts>
  <Company>University of Sydney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ENGG1805:  Presentation sub-title</dc:title>
  <dc:creator>David Lowe</dc:creator>
  <cp:lastModifiedBy>Muhammad Sajjad Akbar</cp:lastModifiedBy>
  <cp:revision>396</cp:revision>
  <cp:lastPrinted>2015-06-26T01:12:18Z</cp:lastPrinted>
  <dcterms:created xsi:type="dcterms:W3CDTF">2016-02-18T20:50:46Z</dcterms:created>
  <dcterms:modified xsi:type="dcterms:W3CDTF">2025-05-26T04:57:08Z</dcterms:modified>
</cp:coreProperties>
</file>